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80" r:id="rId2"/>
    <p:sldMasterId id="2147483785" r:id="rId3"/>
    <p:sldMasterId id="2147483829" r:id="rId4"/>
  </p:sldMasterIdLst>
  <p:notesMasterIdLst>
    <p:notesMasterId r:id="rId25"/>
  </p:notesMasterIdLst>
  <p:sldIdLst>
    <p:sldId id="312" r:id="rId5"/>
    <p:sldId id="7616" r:id="rId6"/>
    <p:sldId id="7588" r:id="rId7"/>
    <p:sldId id="7553" r:id="rId8"/>
    <p:sldId id="7617" r:id="rId9"/>
    <p:sldId id="7555" r:id="rId10"/>
    <p:sldId id="7623" r:id="rId11"/>
    <p:sldId id="7556" r:id="rId12"/>
    <p:sldId id="342" r:id="rId13"/>
    <p:sldId id="350" r:id="rId14"/>
    <p:sldId id="7618" r:id="rId15"/>
    <p:sldId id="7615" r:id="rId16"/>
    <p:sldId id="7619" r:id="rId17"/>
    <p:sldId id="7620" r:id="rId18"/>
    <p:sldId id="7622" r:id="rId19"/>
    <p:sldId id="7613" r:id="rId20"/>
    <p:sldId id="7627" r:id="rId21"/>
    <p:sldId id="7598" r:id="rId22"/>
    <p:sldId id="7626" r:id="rId23"/>
    <p:sldId id="7624" r:id="rId24"/>
  </p:sldIdLst>
  <p:sldSz cx="9144000" cy="5143500" type="screen16x9"/>
  <p:notesSz cx="6858000" cy="9144000"/>
  <p:embeddedFontLst>
    <p:embeddedFont>
      <p:font typeface="Denk One" charset="0"/>
      <p:regular r:id="rId26"/>
    </p:embeddedFont>
    <p:embeddedFont>
      <p:font typeface="黑体" pitchFamily="49" charset="-122"/>
      <p:regular r:id="rId27"/>
    </p:embeddedFont>
    <p:embeddedFont>
      <p:font typeface="Calibri" pitchFamily="34" charset="0"/>
      <p:regular r:id="rId28"/>
      <p:bold r:id="rId29"/>
      <p:italic r:id="rId30"/>
      <p:boldItalic r:id="rId31"/>
    </p:embeddedFont>
    <p:embeddedFont>
      <p:font typeface="宋体" pitchFamily="2" charset="-122"/>
      <p:regular r:id="rId32"/>
    </p:embeddedFont>
    <p:embeddedFont>
      <p:font typeface="Verdana" pitchFamily="34" charset="0"/>
      <p:regular r:id="rId33"/>
      <p:bold r:id="rId34"/>
      <p:italic r:id="rId35"/>
      <p:boldItalic r:id="rId36"/>
    </p:embeddedFont>
    <p:embeddedFont>
      <p:font typeface="Cambria" pitchFamily="18" charset="0"/>
      <p:regular r:id="rId37"/>
      <p:bold r:id="rId38"/>
      <p:italic r:id="rId39"/>
      <p:boldItalic r:id="rId40"/>
    </p:embeddedFont>
    <p:embeddedFont>
      <p:font typeface="Barlow" charset="0"/>
      <p:regular r:id="rId41"/>
      <p:bold r:id="rId42"/>
      <p:italic r:id="rId43"/>
      <p:boldItalic r:id="rId44"/>
    </p:embeddedFont>
    <p:embeddedFont>
      <p:font typeface="微软雅黑" pitchFamily="34" charset="-122"/>
      <p:regular r:id="rId45"/>
      <p:bold r:id="rId46"/>
    </p:embeddedFont>
    <p:embeddedFont>
      <p:font typeface="Barlow Semi Condensed" charset="0"/>
      <p:regular r:id="rId47"/>
      <p:bold r:id="rId48"/>
      <p:italic r:id="rId49"/>
      <p:boldItalic r:id="rId50"/>
    </p:embeddedFont>
    <p:embeddedFont>
      <p:font typeface="VNI-Avo" pitchFamily="2" charset="0"/>
      <p:regular r:id="rId51"/>
      <p:bold r:id="rId52"/>
      <p:italic r:id="rId53"/>
      <p:boldItalic r:id="rId54"/>
    </p:embeddedFont>
    <p:embeddedFont>
      <p:font typeface="Gloria Hallelujah" charset="0"/>
      <p:regular r:id="rId55"/>
    </p:embeddedFont>
    <p:embeddedFont>
      <p:font typeface="华文中宋" charset="-122"/>
      <p:regular r:id="rId56"/>
    </p:embeddedFont>
    <p:embeddedFont>
      <p:font typeface="Barlow Semi Condensed Light" charset="0"/>
      <p:regular r:id="rId57"/>
      <p:bold r:id="rId58"/>
      <p:italic r:id="rId59"/>
      <p:boldItalic r:id="rId60"/>
    </p:embeddedFont>
    <p:embeddedFont>
      <p:font typeface="TRSON_TV1" charset="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6600CC"/>
    <a:srgbClr val="C0EBF0"/>
    <a:srgbClr val="31EBFF"/>
    <a:srgbClr val="FFF0CD"/>
    <a:srgbClr val="FFEED9"/>
    <a:srgbClr val="FFF8E7"/>
    <a:srgbClr val="FCF3D8"/>
    <a:srgbClr val="FCF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4660"/>
  </p:normalViewPr>
  <p:slideViewPr>
    <p:cSldViewPr snapToGrid="0">
      <p:cViewPr varScale="1">
        <p:scale>
          <a:sx n="92" d="100"/>
          <a:sy n="92" d="100"/>
        </p:scale>
        <p:origin x="-60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font" Target="fonts/font33.fntdata"/><Relationship Id="rId5" Type="http://schemas.openxmlformats.org/officeDocument/2006/relationships/slide" Target="slides/slide1.xml"/><Relationship Id="rId61" Type="http://schemas.openxmlformats.org/officeDocument/2006/relationships/font" Target="fonts/font3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font" Target="fonts/font34.fntdata"/><Relationship Id="rId20" Type="http://schemas.openxmlformats.org/officeDocument/2006/relationships/slide" Target="slides/slide16.xml"/><Relationship Id="rId41" Type="http://schemas.openxmlformats.org/officeDocument/2006/relationships/font" Target="fonts/font16.fntdata"/><Relationship Id="rId54" Type="http://schemas.openxmlformats.org/officeDocument/2006/relationships/font" Target="fonts/font2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font" Target="fonts/font32.fntdata"/><Relationship Id="rId10" Type="http://schemas.openxmlformats.org/officeDocument/2006/relationships/slide" Target="slides/slide6.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font" Target="fonts/font35.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91125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156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850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7227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1292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010"/>
            <a:ext cx="78867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1770"/>
            <a:ext cx="7886700" cy="1241584"/>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00626391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72"/>
            <a:ext cx="7886700" cy="438769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153816492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419143571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6"/>
            <a:ext cx="2057400" cy="273844"/>
          </a:xfrm>
        </p:spPr>
        <p:txBody>
          <a:bodyPr/>
          <a:lstStyle/>
          <a:p>
            <a:pPr defTabSz="685800">
              <a:buClrTx/>
            </a:pPr>
            <a:fld id="{FB475AF3-A322-416E-99D7-29F5A7799ECC}"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3" name="页脚占位符 2"/>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4" name="灯片编号占位符 3"/>
          <p:cNvSpPr>
            <a:spLocks noGrp="1"/>
          </p:cNvSpPr>
          <p:nvPr>
            <p:ph type="sldNum" sz="quarter" idx="12"/>
          </p:nvPr>
        </p:nvSpPr>
        <p:spPr>
          <a:xfrm>
            <a:off x="6457950" y="4767266"/>
            <a:ext cx="2057400" cy="273844"/>
          </a:xfrm>
        </p:spPr>
        <p:txBody>
          <a:bodyPr/>
          <a:lstStyle/>
          <a:p>
            <a:pPr defTabSz="685800">
              <a:buClrTx/>
            </a:pPr>
            <a:fld id="{10B49C96-558A-49EC-AD52-79C3D5970B3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64907270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010"/>
            <a:ext cx="78867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628650" y="2701767"/>
            <a:ext cx="7886700" cy="1241584"/>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3701426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827"/>
            <a:ext cx="7886700" cy="3356134"/>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8627220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325"/>
            <a:ext cx="7886700" cy="2085975"/>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591"/>
            <a:ext cx="7886700" cy="827246"/>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518604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4339547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44"/>
            <a:ext cx="7886700" cy="600075"/>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111568"/>
            <a:ext cx="3915728" cy="617696"/>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413"/>
            <a:ext cx="3916680" cy="2865596"/>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2" y="1111568"/>
            <a:ext cx="3822859" cy="617696"/>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2" y="1776413"/>
            <a:ext cx="3822859" cy="2865596"/>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29775601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7577463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358"/>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00"/>
            <a:ext cx="3294221" cy="791528"/>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8" y="1270635"/>
            <a:ext cx="3295174" cy="336042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42666048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276830"/>
            <a:ext cx="7886700" cy="3356134"/>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47937158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5"/>
            <a:ext cx="5263039" cy="5146358"/>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00"/>
            <a:ext cx="3209925" cy="791528"/>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2" y="1270635"/>
            <a:ext cx="3210401" cy="336042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589871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
        <p:nvSpPr>
          <p:cNvPr id="3"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78633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69"/>
            <a:ext cx="7886700" cy="4387691"/>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1147940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p:spPr>
        <p:txBody>
          <a:bodyPr/>
          <a:lstStyle/>
          <a:p>
            <a:pPr defTabSz="685800">
              <a:buClrTx/>
              <a:defRPr/>
            </a:pPr>
            <a:fld id="{82F288E0-7875-42C4-84C8-98DBBD3BF4D2}" type="datetimeFigureOut">
              <a:rPr lang="zh-CN" altLang="en-US" sz="1350" kern="1200" smtClean="0">
                <a:solidFill>
                  <a:prstClr val="black"/>
                </a:solidFill>
                <a:latin typeface="Calibri"/>
                <a:ea typeface="宋体" panose="02010600030101010101" pitchFamily="2" charset="-122"/>
                <a:cs typeface="+mn-cs"/>
              </a:rPr>
              <a:pPr defTabSz="685800">
                <a:buClrTx/>
                <a:defRPr/>
              </a:pPr>
              <a:t>2021/11/9</a:t>
            </a:fld>
            <a:endParaRPr lang="zh-CN" altLang="en-US" sz="1350" kern="1200">
              <a:solidFill>
                <a:prstClr val="black"/>
              </a:solidFill>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028950" y="4767263"/>
            <a:ext cx="3086100" cy="273844"/>
          </a:xfrm>
        </p:spPr>
        <p:txBody>
          <a:bodyPr/>
          <a:lstStyle/>
          <a:p>
            <a:pPr defTabSz="685800">
              <a:buClrTx/>
              <a:defRPr/>
            </a:pPr>
            <a:endParaRPr lang="zh-CN" altLang="en-US" sz="1350" kern="1200">
              <a:solidFill>
                <a:prstClr val="black"/>
              </a:solidFill>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457950" y="4767263"/>
            <a:ext cx="2057400" cy="273844"/>
          </a:xfrm>
        </p:spPr>
        <p:txBody>
          <a:bodyPr/>
          <a:lstStyle/>
          <a:p>
            <a:pPr defTabSz="685800">
              <a:buClrTx/>
              <a:defRPr/>
            </a:pPr>
            <a:fld id="{7D9BB5D0-35E4-459D-AEF3-FE4D7C45CC19}" type="slidenum">
              <a:rPr lang="zh-CN" altLang="en-US" sz="1350" kern="1200" smtClean="0">
                <a:solidFill>
                  <a:prstClr val="black"/>
                </a:solidFill>
                <a:latin typeface="Calibri"/>
                <a:ea typeface="宋体" panose="02010600030101010101" pitchFamily="2" charset="-122"/>
                <a:cs typeface="+mn-cs"/>
              </a:rPr>
              <a:pPr defTabSz="685800">
                <a:buClrTx/>
                <a:defRPr/>
              </a:pPr>
              <a:t>‹#›</a:t>
            </a:fld>
            <a:endParaRPr lang="zh-CN" altLang="en-US" sz="1350" kern="1200">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593205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PENING SLIDE">
  <p:cSld name="OPENING SLIDE">
    <p:bg>
      <p:bgPr>
        <a:solidFill>
          <a:srgbClr val="A5DDDA">
            <a:alpha val="7190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5500"/>
              <a:buNone/>
              <a:defRPr sz="5500">
                <a:solidFill>
                  <a:srgbClr val="FF7C3E"/>
                </a:solidFill>
              </a:defRPr>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extLst>
      <p:ext uri="{BB962C8B-B14F-4D97-AF65-F5344CB8AC3E}">
        <p14:creationId xmlns:p14="http://schemas.microsoft.com/office/powerpoint/2010/main" val="1560203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A5DDDA">
            <a:alpha val="71900"/>
          </a:srgbClr>
        </a:solidFill>
        <a:effectLst/>
      </p:bgPr>
    </p:bg>
    <p:spTree>
      <p:nvGrpSpPr>
        <p:cNvPr id="1" name="Shape 160"/>
        <p:cNvGrpSpPr/>
        <p:nvPr/>
      </p:nvGrpSpPr>
      <p:grpSpPr>
        <a:xfrm>
          <a:off x="0" y="0"/>
          <a:ext cx="0" cy="0"/>
          <a:chOff x="0" y="0"/>
          <a:chExt cx="0" cy="0"/>
        </a:xfrm>
      </p:grpSpPr>
      <p:sp>
        <p:nvSpPr>
          <p:cNvPr id="161" name="Google Shape;161;p16"/>
          <p:cNvSpPr/>
          <p:nvPr/>
        </p:nvSpPr>
        <p:spPr>
          <a:xfrm>
            <a:off x="382675" y="397650"/>
            <a:ext cx="3588000" cy="4348200"/>
          </a:xfrm>
          <a:prstGeom prst="rect">
            <a:avLst/>
          </a:prstGeom>
          <a:solidFill>
            <a:srgbClr val="F4E9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6"/>
          <p:cNvSpPr txBox="1">
            <a:spLocks noGrp="1"/>
          </p:cNvSpPr>
          <p:nvPr>
            <p:ph type="subTitle" idx="1"/>
          </p:nvPr>
        </p:nvSpPr>
        <p:spPr>
          <a:xfrm flipH="1">
            <a:off x="956400" y="2448700"/>
            <a:ext cx="23661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3" name="Google Shape;163;p16"/>
          <p:cNvSpPr txBox="1">
            <a:spLocks noGrp="1"/>
          </p:cNvSpPr>
          <p:nvPr>
            <p:ph type="ctrTitle"/>
          </p:nvPr>
        </p:nvSpPr>
        <p:spPr>
          <a:xfrm>
            <a:off x="956400" y="1867000"/>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extLst>
      <p:ext uri="{BB962C8B-B14F-4D97-AF65-F5344CB8AC3E}">
        <p14:creationId xmlns:p14="http://schemas.microsoft.com/office/powerpoint/2010/main" val="707801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2781280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278235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263810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defTabSz="914378" fontAlgn="base">
              <a:spcBef>
                <a:spcPct val="0"/>
              </a:spcBef>
              <a:spcAft>
                <a:spcPct val="0"/>
              </a:spcAft>
              <a:buClrTx/>
              <a:defRPr/>
            </a:pPr>
            <a:endParaRPr lang="en-US" kern="1200">
              <a:solidFill>
                <a:srgbClr val="006699"/>
              </a:solidFill>
              <a:latin typeface="Verdana" panose="020B0604030504040204" pitchFamily="34" charset="0"/>
              <a:ea typeface="+mn-ea"/>
            </a:endParaRPr>
          </a:p>
        </p:txBody>
      </p:sp>
      <p:sp>
        <p:nvSpPr>
          <p:cNvPr id="5" name="Rectangle 48"/>
          <p:cNvSpPr>
            <a:spLocks noGrp="1" noChangeArrowheads="1"/>
          </p:cNvSpPr>
          <p:nvPr>
            <p:ph type="ftr" sz="quarter" idx="11"/>
          </p:nvPr>
        </p:nvSpPr>
        <p:spPr>
          <a:ln/>
        </p:spPr>
        <p:txBody>
          <a:bodyPr/>
          <a:lstStyle>
            <a:lvl1pPr>
              <a:defRPr/>
            </a:lvl1pPr>
          </a:lstStyle>
          <a:p>
            <a:pPr algn="ctr" defTabSz="914378" fontAlgn="base">
              <a:spcBef>
                <a:spcPct val="0"/>
              </a:spcBef>
              <a:spcAft>
                <a:spcPct val="0"/>
              </a:spcAft>
              <a:buClrTx/>
              <a:defRPr/>
            </a:pPr>
            <a:endParaRPr lang="en-US" kern="1200">
              <a:solidFill>
                <a:srgbClr val="006699"/>
              </a:solidFill>
              <a:latin typeface="Verdana" panose="020B0604030504040204" pitchFamily="34" charset="0"/>
              <a:ea typeface="+mn-ea"/>
            </a:endParaRPr>
          </a:p>
        </p:txBody>
      </p:sp>
      <p:sp>
        <p:nvSpPr>
          <p:cNvPr id="6" name="Rectangle 49"/>
          <p:cNvSpPr>
            <a:spLocks noGrp="1" noChangeArrowheads="1"/>
          </p:cNvSpPr>
          <p:nvPr>
            <p:ph type="sldNum" sz="quarter" idx="12"/>
          </p:nvPr>
        </p:nvSpPr>
        <p:spPr>
          <a:ln/>
        </p:spPr>
        <p:txBody>
          <a:bodyPr/>
          <a:lstStyle>
            <a:lvl1pPr>
              <a:defRPr/>
            </a:lvl1pPr>
          </a:lstStyle>
          <a:p>
            <a:pPr algn="r" defTabSz="914378" fontAlgn="base">
              <a:spcBef>
                <a:spcPct val="0"/>
              </a:spcBef>
              <a:spcAft>
                <a:spcPct val="0"/>
              </a:spcAft>
              <a:buClrTx/>
              <a:defRPr/>
            </a:pPr>
            <a:fld id="{F8ED07CE-EF8F-41F0-A824-BDFD9F2A822E}" type="slidenum">
              <a:rPr lang="en-US" altLang="en-US" kern="1200" smtClean="0">
                <a:solidFill>
                  <a:srgbClr val="006699"/>
                </a:solidFill>
                <a:latin typeface="Verdana" panose="020B0604030504040204" pitchFamily="34" charset="0"/>
                <a:ea typeface="+mn-ea"/>
              </a:rPr>
              <a:pPr algn="r" defTabSz="914378" fontAlgn="base">
                <a:spcBef>
                  <a:spcPct val="0"/>
                </a:spcBef>
                <a:spcAft>
                  <a:spcPct val="0"/>
                </a:spcAft>
                <a:buClrTx/>
                <a:defRPr/>
              </a:pPr>
              <a:t>‹#›</a:t>
            </a:fld>
            <a:endParaRPr lang="en-US" altLang="en-US" kern="1200">
              <a:solidFill>
                <a:srgbClr val="006699"/>
              </a:solidFill>
              <a:latin typeface="Verdana" panose="020B0604030504040204" pitchFamily="34" charset="0"/>
              <a:ea typeface="+mn-ea"/>
            </a:endParaRPr>
          </a:p>
        </p:txBody>
      </p:sp>
    </p:spTree>
    <p:extLst>
      <p:ext uri="{BB962C8B-B14F-4D97-AF65-F5344CB8AC3E}">
        <p14:creationId xmlns:p14="http://schemas.microsoft.com/office/powerpoint/2010/main" val="333770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325"/>
            <a:ext cx="7886700" cy="2085975"/>
          </a:xfrm>
        </p:spPr>
        <p:txBody>
          <a:bodyPr anchor="t" anchorCtr="0"/>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628650" y="1291594"/>
            <a:ext cx="7886700" cy="827246"/>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67364880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7"/>
            <a:ext cx="7886700" cy="994172"/>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300843068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44"/>
            <a:ext cx="7886700" cy="600075"/>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111569"/>
            <a:ext cx="3915728" cy="617696"/>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28650" y="1776416"/>
            <a:ext cx="3916680" cy="2865596"/>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4" y="1111569"/>
            <a:ext cx="3822859" cy="617696"/>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494" y="1776416"/>
            <a:ext cx="3822859" cy="2865596"/>
          </a:xfrm>
        </p:spPr>
        <p:txBody>
          <a:bodyPr/>
          <a:lstStyle>
            <a:lvl1pPr>
              <a:defRPr sz="21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8" name="页脚占位符 7"/>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9" name="灯片编号占位符 8"/>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
        <p:nvSpPr>
          <p:cNvPr id="11" name="矩形 10"/>
          <p:cNvSpPr/>
          <p:nvPr userDrawn="1"/>
        </p:nvSpPr>
        <p:spPr>
          <a:xfrm>
            <a:off x="6354139" y="3329281"/>
            <a:ext cx="581352" cy="32316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96194320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91678431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3" y="-1429"/>
            <a:ext cx="5263039" cy="5146358"/>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6" y="342900"/>
            <a:ext cx="3294221" cy="791528"/>
          </a:xfrm>
        </p:spPr>
        <p:txBody>
          <a:bodyPr anchor="b"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5512119" y="1270635"/>
            <a:ext cx="3295174" cy="336042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411884808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1" y="-5715"/>
            <a:ext cx="5263039" cy="5146358"/>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00"/>
            <a:ext cx="3209925" cy="791528"/>
          </a:xfrm>
        </p:spPr>
        <p:txBody>
          <a:bodyPr anchor="t" anchorCtr="0"/>
          <a:lstStyle>
            <a:lvl1pPr>
              <a:defRPr sz="2400"/>
            </a:lvl1pPr>
          </a:lstStyle>
          <a:p>
            <a:r>
              <a:rPr lang="zh-CN" altLang="en-US"/>
              <a:t>单击此处编辑母版标题样式</a:t>
            </a:r>
          </a:p>
        </p:txBody>
      </p:sp>
      <p:sp>
        <p:nvSpPr>
          <p:cNvPr id="4" name="文本占位符 3"/>
          <p:cNvSpPr>
            <a:spLocks noGrp="1"/>
          </p:cNvSpPr>
          <p:nvPr>
            <p:ph type="body" sz="half" idx="2"/>
          </p:nvPr>
        </p:nvSpPr>
        <p:spPr>
          <a:xfrm>
            <a:off x="307184" y="1270635"/>
            <a:ext cx="3210401" cy="3360420"/>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05337860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6"/>
            <a:ext cx="2057400" cy="273844"/>
          </a:xfrm>
        </p:spPr>
        <p:txBody>
          <a:bodyPr/>
          <a:lstStyle/>
          <a:p>
            <a:pPr defTabSz="685800">
              <a:buClrTx/>
            </a:pPr>
            <a:fld id="{82F288E0-7875-42C4-84C8-98DBBD3BF4D2}" type="datetimeFigureOut">
              <a:rPr lang="zh-CN" altLang="en-US" sz="1350" kern="1200" smtClean="0">
                <a:solidFill>
                  <a:prstClr val="black"/>
                </a:solidFill>
                <a:cs typeface="+mn-cs"/>
              </a:rPr>
              <a:pPr defTabSz="685800">
                <a:buClrTx/>
              </a:pPr>
              <a:t>2021/11/9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6"/>
            <a:ext cx="3086100" cy="273844"/>
          </a:xfrm>
        </p:spPr>
        <p:txBody>
          <a:bodyPr/>
          <a:lstStyle/>
          <a:p>
            <a:pPr defTabSz="685800">
              <a:buClrTx/>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6"/>
            <a:ext cx="2057400" cy="273844"/>
          </a:xfrm>
        </p:spPr>
        <p:txBody>
          <a:bodyPr/>
          <a:lstStyle/>
          <a:p>
            <a:pPr defTabSz="685800">
              <a:buClrTx/>
            </a:pPr>
            <a:fld id="{7D9BB5D0-35E4-459D-AEF3-FE4D7C45CC19}" type="slidenum">
              <a:rPr lang="zh-CN" altLang="en-US" sz="1350" kern="1200" smtClean="0">
                <a:solidFill>
                  <a:prstClr val="black"/>
                </a:solidFill>
                <a:cs typeface="+mn-cs"/>
              </a:rPr>
              <a:pPr defTabSz="685800">
                <a:buClrTx/>
              </a:pPr>
              <a:t>‹#›</a:t>
            </a:fld>
            <a:endParaRPr lang="zh-CN" altLang="en-US" sz="1350" kern="1200">
              <a:solidFill>
                <a:prstClr val="black"/>
              </a:solidFill>
              <a:cs typeface="+mn-cs"/>
            </a:endParaRPr>
          </a:p>
        </p:txBody>
      </p:sp>
      <p:sp>
        <p:nvSpPr>
          <p:cNvPr id="3"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2"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19911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37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685800" rtl="0" eaLnBrk="1" latinLnBrk="0" hangingPunct="1">
        <a:lnSpc>
          <a:spcPct val="90000"/>
        </a:lnSpc>
        <a:spcBef>
          <a:spcPct val="0"/>
        </a:spcBef>
        <a:buNone/>
        <a:defRPr sz="3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SzPct val="75000"/>
        <a:buFont typeface="Arial" panose="020B0604020202020204" pitchFamily="34" charset="0"/>
        <a:buChar char="•"/>
        <a:defRPr sz="2100" kern="1200">
          <a:solidFill>
            <a:schemeClr val="tx1">
              <a:lumMod val="85000"/>
              <a:lumOff val="15000"/>
            </a:schemeClr>
          </a:solidFill>
          <a:latin typeface="微软雅黑" panose="020B0503020204020204" charset="-122"/>
          <a:ea typeface="微软雅黑" panose="020B0503020204020204" charset="-122"/>
          <a:cs typeface="+mn-cs"/>
        </a:defRPr>
      </a:lvl1pPr>
      <a:lvl2pPr marL="431959" indent="-171450" algn="l" defTabSz="685800" rtl="0" eaLnBrk="1" fontAlgn="auto" latinLnBrk="0" hangingPunct="1">
        <a:lnSpc>
          <a:spcPct val="120000"/>
        </a:lnSpc>
        <a:spcBef>
          <a:spcPts val="375"/>
        </a:spcBef>
        <a:buSzPct val="75000"/>
        <a:buFont typeface="Arial" panose="020B0604020202020204" pitchFamily="34" charset="0"/>
        <a:buChar char="•"/>
        <a:defRPr sz="1650" kern="1200">
          <a:solidFill>
            <a:schemeClr val="tx1">
              <a:lumMod val="75000"/>
              <a:lumOff val="25000"/>
            </a:schemeClr>
          </a:solidFill>
          <a:latin typeface="微软雅黑" panose="020B0503020204020204" charset="-122"/>
          <a:ea typeface="微软雅黑" panose="020B0503020204020204" charset="-122"/>
          <a:cs typeface="+mn-cs"/>
        </a:defRPr>
      </a:lvl2pPr>
      <a:lvl3pPr marL="755809" indent="-171450" algn="l" defTabSz="685800" rtl="0" eaLnBrk="1" fontAlgn="auto" latinLnBrk="0" hangingPunct="1">
        <a:lnSpc>
          <a:spcPct val="120000"/>
        </a:lnSpc>
        <a:spcBef>
          <a:spcPts val="375"/>
        </a:spcBef>
        <a:buSzPct val="75000"/>
        <a:buFont typeface="Arial" panose="020B0604020202020204" pitchFamily="34" charset="0"/>
        <a:buChar char="‒"/>
        <a:defRPr sz="1500" kern="1200">
          <a:solidFill>
            <a:schemeClr val="tx1">
              <a:lumMod val="65000"/>
              <a:lumOff val="35000"/>
            </a:schemeClr>
          </a:solidFill>
          <a:latin typeface="微软雅黑" panose="020B0503020204020204" charset="-122"/>
          <a:ea typeface="微软雅黑" panose="020B0503020204020204" charset="-122"/>
          <a:cs typeface="+mn-cs"/>
        </a:defRPr>
      </a:lvl3pPr>
      <a:lvl4pPr marL="1133951" indent="-171450" algn="l" defTabSz="685800" rtl="0" eaLnBrk="1" fontAlgn="auto" latinLnBrk="0" hangingPunct="1">
        <a:lnSpc>
          <a:spcPct val="100000"/>
        </a:lnSpc>
        <a:spcBef>
          <a:spcPts val="375"/>
        </a:spcBef>
        <a:buSzPct val="75000"/>
        <a:buFont typeface="Arial" panose="020B0604020202020204" pitchFamily="34" charset="0"/>
        <a:buChar char="˃"/>
        <a:defRPr sz="1350" kern="1200">
          <a:solidFill>
            <a:schemeClr val="tx1">
              <a:lumMod val="50000"/>
              <a:lumOff val="50000"/>
            </a:schemeClr>
          </a:solidFill>
          <a:latin typeface="微软雅黑" panose="020B0503020204020204" charset="-122"/>
          <a:ea typeface="微软雅黑" panose="020B0503020204020204" charset="-122"/>
          <a:cs typeface="+mn-cs"/>
        </a:defRPr>
      </a:lvl4pPr>
      <a:lvl5pPr marL="1457801" indent="-171450" algn="l" defTabSz="685800" rtl="0" eaLnBrk="1" fontAlgn="auto" latinLnBrk="0" hangingPunct="1">
        <a:lnSpc>
          <a:spcPct val="90000"/>
        </a:lnSpc>
        <a:spcBef>
          <a:spcPts val="375"/>
        </a:spcBef>
        <a:buSzPct val="75000"/>
        <a:buFont typeface="Arial" panose="020B0604020202020204" pitchFamily="34" charset="0"/>
        <a:buChar char="˃"/>
        <a:defRPr sz="1350" kern="1200">
          <a:solidFill>
            <a:schemeClr val="tx1">
              <a:lumMod val="50000"/>
              <a:lumOff val="50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1134427" y="-436721"/>
            <a:ext cx="10149364" cy="5993130"/>
            <a:chOff x="0" y="0"/>
            <a:chExt cx="12192000" cy="6858000"/>
          </a:xfrm>
        </p:grpSpPr>
        <p:pic>
          <p:nvPicPr>
            <p:cNvPr id="8" name="图片 7"/>
            <p:cNvPicPr>
              <a:picLocks noChangeAspect="1"/>
            </p:cNvPicPr>
            <p:nvPr userDrawn="1"/>
          </p:nvPicPr>
          <p:blipFill rotWithShape="1">
            <a:blip r:embed="rId13">
              <a:extLst>
                <a:ext uri="{28A0092B-C50C-407E-A947-70E740481C1C}">
                  <a14:useLocalDpi xmlns:a14="http://schemas.microsoft.com/office/drawing/2010/main" val="0"/>
                </a:ext>
              </a:extLst>
            </a:blip>
            <a:srcRect t="5074" b="59828"/>
            <a:stretch>
              <a:fillRect/>
            </a:stretch>
          </p:blipFill>
          <p:spPr>
            <a:xfrm>
              <a:off x="0" y="0"/>
              <a:ext cx="12192000" cy="2995864"/>
            </a:xfrm>
            <a:prstGeom prst="rect">
              <a:avLst/>
            </a:prstGeom>
          </p:spPr>
        </p:pic>
        <p:pic>
          <p:nvPicPr>
            <p:cNvPr id="9" name="图片 8"/>
            <p:cNvPicPr>
              <a:picLocks noChangeAspect="1"/>
            </p:cNvPicPr>
            <p:nvPr userDrawn="1"/>
          </p:nvPicPr>
          <p:blipFill rotWithShape="1">
            <a:blip r:embed="rId13">
              <a:extLst>
                <a:ext uri="{28A0092B-C50C-407E-A947-70E740481C1C}">
                  <a14:useLocalDpi xmlns:a14="http://schemas.microsoft.com/office/drawing/2010/main" val="0"/>
                </a:ext>
              </a:extLst>
            </a:blip>
            <a:srcRect t="6483" b="59828"/>
            <a:stretch>
              <a:fillRect/>
            </a:stretch>
          </p:blipFill>
          <p:spPr>
            <a:xfrm flipV="1">
              <a:off x="0" y="3982453"/>
              <a:ext cx="12192000" cy="2875547"/>
            </a:xfrm>
            <a:prstGeom prst="rect">
              <a:avLst/>
            </a:prstGeom>
          </p:spPr>
        </p:pic>
      </p:grpSp>
      <p:sp>
        <p:nvSpPr>
          <p:cNvPr id="10" name="文本框 9"/>
          <p:cNvSpPr txBox="1"/>
          <p:nvPr userDrawn="1"/>
        </p:nvSpPr>
        <p:spPr>
          <a:xfrm>
            <a:off x="2908936" y="1814513"/>
            <a:ext cx="3547586" cy="1131079"/>
          </a:xfrm>
          <a:prstGeom prst="rect">
            <a:avLst/>
          </a:prstGeom>
          <a:noFill/>
        </p:spPr>
        <p:txBody>
          <a:bodyPr wrap="square"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35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23249797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SzPct val="75000"/>
        <a:buFont typeface="Arial" panose="020B0604020202020204" pitchFamily="34" charset="0"/>
        <a:buChar char="•"/>
        <a:defRPr sz="2100" kern="1200">
          <a:solidFill>
            <a:schemeClr val="tx1">
              <a:lumMod val="85000"/>
              <a:lumOff val="15000"/>
            </a:schemeClr>
          </a:solidFill>
          <a:latin typeface="微软雅黑" panose="020B0503020204020204" charset="-122"/>
          <a:ea typeface="微软雅黑" panose="020B0503020204020204" charset="-122"/>
          <a:cs typeface="+mn-cs"/>
        </a:defRPr>
      </a:lvl1pPr>
      <a:lvl2pPr marL="431959" indent="-171450" algn="l" defTabSz="685800" rtl="0" eaLnBrk="1" fontAlgn="auto" latinLnBrk="0" hangingPunct="1">
        <a:lnSpc>
          <a:spcPct val="120000"/>
        </a:lnSpc>
        <a:spcBef>
          <a:spcPts val="375"/>
        </a:spcBef>
        <a:buSzPct val="75000"/>
        <a:buFont typeface="Arial" panose="020B0604020202020204" pitchFamily="34" charset="0"/>
        <a:buChar char="•"/>
        <a:defRPr sz="1650" kern="1200">
          <a:solidFill>
            <a:schemeClr val="tx1">
              <a:lumMod val="75000"/>
              <a:lumOff val="25000"/>
            </a:schemeClr>
          </a:solidFill>
          <a:latin typeface="微软雅黑" panose="020B0503020204020204" charset="-122"/>
          <a:ea typeface="微软雅黑" panose="020B0503020204020204" charset="-122"/>
          <a:cs typeface="+mn-cs"/>
        </a:defRPr>
      </a:lvl2pPr>
      <a:lvl3pPr marL="755809" indent="-171450" algn="l" defTabSz="685800" rtl="0" eaLnBrk="1" fontAlgn="auto" latinLnBrk="0" hangingPunct="1">
        <a:lnSpc>
          <a:spcPct val="120000"/>
        </a:lnSpc>
        <a:spcBef>
          <a:spcPts val="375"/>
        </a:spcBef>
        <a:buSzPct val="75000"/>
        <a:buFont typeface="Arial" panose="020B0604020202020204" pitchFamily="34" charset="0"/>
        <a:buChar char="‒"/>
        <a:defRPr sz="1500" kern="1200">
          <a:solidFill>
            <a:schemeClr val="tx1">
              <a:lumMod val="65000"/>
              <a:lumOff val="35000"/>
            </a:schemeClr>
          </a:solidFill>
          <a:latin typeface="微软雅黑" panose="020B0503020204020204" charset="-122"/>
          <a:ea typeface="微软雅黑" panose="020B0503020204020204" charset="-122"/>
          <a:cs typeface="+mn-cs"/>
        </a:defRPr>
      </a:lvl3pPr>
      <a:lvl4pPr marL="1133951" indent="-171450" algn="l" defTabSz="685800" rtl="0" eaLnBrk="1" fontAlgn="auto" latinLnBrk="0" hangingPunct="1">
        <a:lnSpc>
          <a:spcPct val="100000"/>
        </a:lnSpc>
        <a:spcBef>
          <a:spcPts val="375"/>
        </a:spcBef>
        <a:buSzPct val="75000"/>
        <a:buFont typeface="Arial" panose="020B0604020202020204" pitchFamily="34" charset="0"/>
        <a:buChar char="˃"/>
        <a:defRPr sz="1350" kern="1200">
          <a:solidFill>
            <a:schemeClr val="tx1">
              <a:lumMod val="50000"/>
              <a:lumOff val="50000"/>
            </a:schemeClr>
          </a:solidFill>
          <a:latin typeface="微软雅黑" panose="020B0503020204020204" charset="-122"/>
          <a:ea typeface="微软雅黑" panose="020B0503020204020204" charset="-122"/>
          <a:cs typeface="+mn-cs"/>
        </a:defRPr>
      </a:lvl4pPr>
      <a:lvl5pPr marL="1457801" indent="-171450" algn="l" defTabSz="685800" rtl="0" eaLnBrk="1" fontAlgn="auto" latinLnBrk="0" hangingPunct="1">
        <a:lnSpc>
          <a:spcPct val="90000"/>
        </a:lnSpc>
        <a:spcBef>
          <a:spcPts val="375"/>
        </a:spcBef>
        <a:buSzPct val="75000"/>
        <a:buFont typeface="Arial" panose="020B0604020202020204" pitchFamily="34" charset="0"/>
        <a:buChar char="˃"/>
        <a:defRPr sz="1350" kern="1200">
          <a:solidFill>
            <a:schemeClr val="tx1">
              <a:lumMod val="50000"/>
              <a:lumOff val="50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291318676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831" r:id="rId3"/>
    <p:sldLayoutId id="2147483832" r:id="rId4"/>
    <p:sldLayoutId id="214748383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204373935"/>
      </p:ext>
    </p:extLst>
  </p:cSld>
  <p:clrMap bg1="lt1" tx1="dk1" bg2="dk2" tx2="lt2" accent1="accent1" accent2="accent2" accent3="accent3" accent4="accent4" accent5="accent5" accent6="accent6" hlink="hlink" folHlink="folHlink"/>
  <p:sldLayoutIdLst>
    <p:sldLayoutId id="214748383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6.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1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1.xml"/><Relationship Id="rId7" Type="http://schemas.openxmlformats.org/officeDocument/2006/relationships/slideLayout" Target="../slideLayouts/slideLayout26.xml"/><Relationship Id="rId12" Type="http://schemas.openxmlformats.org/officeDocument/2006/relationships/image" Target="../media/image1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4.png"/><Relationship Id="rId5" Type="http://schemas.openxmlformats.org/officeDocument/2006/relationships/tags" Target="../tags/tag23.xml"/><Relationship Id="rId10" Type="http://schemas.openxmlformats.org/officeDocument/2006/relationships/image" Target="../media/image13.png"/><Relationship Id="rId4" Type="http://schemas.openxmlformats.org/officeDocument/2006/relationships/tags" Target="../tags/tag22.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8.png"/><Relationship Id="rId3" Type="http://schemas.openxmlformats.org/officeDocument/2006/relationships/tags" Target="../tags/tag29.xml"/><Relationship Id="rId7" Type="http://schemas.openxmlformats.org/officeDocument/2006/relationships/slideLayout" Target="../slideLayouts/slideLayout26.xml"/><Relationship Id="rId12" Type="http://schemas.openxmlformats.org/officeDocument/2006/relationships/image" Target="../media/image1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6.png"/><Relationship Id="rId5" Type="http://schemas.openxmlformats.org/officeDocument/2006/relationships/tags" Target="../tags/tag31.xml"/><Relationship Id="rId10" Type="http://schemas.openxmlformats.org/officeDocument/2006/relationships/image" Target="../media/image13.png"/><Relationship Id="rId4" Type="http://schemas.openxmlformats.org/officeDocument/2006/relationships/tags" Target="../tags/tag30.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7.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7.xml"/><Relationship Id="rId1" Type="http://schemas.openxmlformats.org/officeDocument/2006/relationships/tags" Target="../tags/tag3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9.emf"/><Relationship Id="rId5" Type="http://schemas.openxmlformats.org/officeDocument/2006/relationships/image" Target="../media/image8.gif"/><Relationship Id="rId4"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155343" y="1772795"/>
            <a:ext cx="5824678" cy="707886"/>
          </a:xfrm>
          <a:prstGeom prst="rect">
            <a:avLst/>
          </a:prstGeom>
        </p:spPr>
        <p:txBody>
          <a:bodyPr wrap="square">
            <a:spAutoFit/>
          </a:bodyPr>
          <a:lstStyle/>
          <a:p>
            <a:pPr algn="ctr"/>
            <a:r>
              <a:rPr lang="en-US" sz="4000" b="1" dirty="0" err="1">
                <a:solidFill>
                  <a:srgbClr val="FF0000"/>
                </a:solidFill>
                <a:latin typeface="Coiny" panose="02000903060500060000" pitchFamily="2" charset="0"/>
              </a:rPr>
              <a:t>Ông</a:t>
            </a:r>
            <a:r>
              <a:rPr lang="en-US" sz="4000" b="1" dirty="0">
                <a:solidFill>
                  <a:srgbClr val="FF0000"/>
                </a:solidFill>
                <a:latin typeface="Coiny" panose="02000903060500060000" pitchFamily="2" charset="0"/>
              </a:rPr>
              <a:t> </a:t>
            </a:r>
            <a:r>
              <a:rPr lang="en-US" sz="4000" b="1" dirty="0" err="1">
                <a:solidFill>
                  <a:srgbClr val="FF0000"/>
                </a:solidFill>
                <a:latin typeface="Coiny" panose="02000903060500060000" pitchFamily="2" charset="0"/>
              </a:rPr>
              <a:t>bà</a:t>
            </a:r>
            <a:r>
              <a:rPr lang="en-US" sz="4000" b="1" dirty="0">
                <a:solidFill>
                  <a:srgbClr val="FF0000"/>
                </a:solidFill>
                <a:latin typeface="Coiny" panose="02000903060500060000" pitchFamily="2" charset="0"/>
              </a:rPr>
              <a:t> </a:t>
            </a:r>
            <a:r>
              <a:rPr lang="en-US" sz="4000" b="1" err="1">
                <a:solidFill>
                  <a:srgbClr val="FF0000"/>
                </a:solidFill>
                <a:latin typeface="Coiny" panose="02000903060500060000" pitchFamily="2" charset="0"/>
              </a:rPr>
              <a:t>yêu</a:t>
            </a:r>
            <a:r>
              <a:rPr lang="en-US" sz="4000" b="1">
                <a:solidFill>
                  <a:srgbClr val="FF0000"/>
                </a:solidFill>
                <a:latin typeface="Coiny" panose="02000903060500060000" pitchFamily="2" charset="0"/>
              </a:rPr>
              <a:t> quý</a:t>
            </a:r>
            <a:endParaRPr lang="en-US" sz="4000" b="1" dirty="0">
              <a:solidFill>
                <a:srgbClr val="FF0000"/>
              </a:solidFill>
              <a:latin typeface="Coiny" panose="02000903060500060000" pitchFamily="2" charset="0"/>
            </a:endParaRPr>
          </a:p>
        </p:txBody>
      </p:sp>
      <p:sp>
        <p:nvSpPr>
          <p:cNvPr id="36" name="Rectangle 35"/>
          <p:cNvSpPr/>
          <p:nvPr/>
        </p:nvSpPr>
        <p:spPr>
          <a:xfrm>
            <a:off x="1548742" y="1886411"/>
            <a:ext cx="2044586" cy="584775"/>
          </a:xfrm>
          <a:prstGeom prst="rect">
            <a:avLst/>
          </a:prstGeom>
        </p:spPr>
        <p:txBody>
          <a:bodyPr wrap="square">
            <a:spAutoFit/>
          </a:bodyPr>
          <a:lstStyle/>
          <a:p>
            <a:pPr algn="ctr"/>
            <a:r>
              <a:rPr lang="en-US" sz="3200" dirty="0" err="1">
                <a:latin typeface="Patrick Hand" panose="00000500000000000000" pitchFamily="2" charset="0"/>
              </a:rPr>
              <a:t>Chủ</a:t>
            </a:r>
            <a:r>
              <a:rPr lang="en-US" sz="3200" dirty="0">
                <a:latin typeface="Patrick Hand" panose="00000500000000000000" pitchFamily="2" charset="0"/>
              </a:rPr>
              <a:t> </a:t>
            </a:r>
            <a:r>
              <a:rPr lang="en-US" sz="3200" dirty="0" err="1">
                <a:latin typeface="Patrick Hand" panose="00000500000000000000" pitchFamily="2" charset="0"/>
              </a:rPr>
              <a:t>điểm</a:t>
            </a:r>
            <a:r>
              <a:rPr lang="en-US" sz="3200" dirty="0">
                <a:latin typeface="Patrick Hand" panose="00000500000000000000" pitchFamily="2"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061" b="30933"/>
          <a:stretch/>
        </p:blipFill>
        <p:spPr>
          <a:xfrm>
            <a:off x="2159105" y="3750497"/>
            <a:ext cx="4638174" cy="1401272"/>
          </a:xfrm>
          <a:prstGeom prst="rect">
            <a:avLst/>
          </a:prstGeom>
        </p:spPr>
      </p:pic>
      <p:sp>
        <p:nvSpPr>
          <p:cNvPr id="5" name="Rectangle 4">
            <a:extLst>
              <a:ext uri="{FF2B5EF4-FFF2-40B4-BE49-F238E27FC236}">
                <a16:creationId xmlns="" xmlns:a16="http://schemas.microsoft.com/office/drawing/2014/main" id="{D29BAB84-0F0D-439D-BD72-FDBFE62CB740}"/>
              </a:ext>
            </a:extLst>
          </p:cNvPr>
          <p:cNvSpPr/>
          <p:nvPr/>
        </p:nvSpPr>
        <p:spPr>
          <a:xfrm>
            <a:off x="2571035" y="1045229"/>
            <a:ext cx="3814314" cy="646331"/>
          </a:xfrm>
          <a:prstGeom prst="rect">
            <a:avLst/>
          </a:prstGeom>
        </p:spPr>
        <p:txBody>
          <a:bodyPr wrap="none">
            <a:spAutoFit/>
          </a:bodyPr>
          <a:lstStyle/>
          <a:p>
            <a:pPr lvl="0" algn="ctr"/>
            <a:r>
              <a:rPr lang="en-US" sz="3600" b="1" dirty="0" err="1">
                <a:solidFill>
                  <a:schemeClr val="accent2"/>
                </a:solidFill>
                <a:latin typeface="Patrick Hand" panose="00000500000000000000" pitchFamily="2" charset="0"/>
              </a:rPr>
              <a:t>Tiếng</a:t>
            </a:r>
            <a:r>
              <a:rPr lang="en-US" sz="3600" b="1" dirty="0">
                <a:solidFill>
                  <a:schemeClr val="accent2"/>
                </a:solidFill>
                <a:latin typeface="Patrick Hand" panose="00000500000000000000" pitchFamily="2" charset="0"/>
              </a:rPr>
              <a:t> </a:t>
            </a:r>
            <a:r>
              <a:rPr lang="en-US" sz="3600" b="1" dirty="0" err="1">
                <a:solidFill>
                  <a:schemeClr val="accent2"/>
                </a:solidFill>
                <a:latin typeface="Patrick Hand" panose="00000500000000000000" pitchFamily="2" charset="0"/>
              </a:rPr>
              <a:t>Việt</a:t>
            </a:r>
            <a:r>
              <a:rPr lang="en-US" sz="3600" b="1" dirty="0">
                <a:solidFill>
                  <a:schemeClr val="accent2"/>
                </a:solidFill>
                <a:latin typeface="Patrick Hand" panose="00000500000000000000" pitchFamily="2" charset="0"/>
              </a:rPr>
              <a:t> – </a:t>
            </a:r>
            <a:r>
              <a:rPr lang="en-US" sz="3600" b="1" dirty="0" err="1">
                <a:solidFill>
                  <a:schemeClr val="accent2"/>
                </a:solidFill>
                <a:latin typeface="Patrick Hand" panose="00000500000000000000" pitchFamily="2" charset="0"/>
              </a:rPr>
              <a:t>Tuần</a:t>
            </a:r>
            <a:r>
              <a:rPr lang="en-US" sz="3600" b="1" dirty="0">
                <a:solidFill>
                  <a:schemeClr val="accent2"/>
                </a:solidFill>
                <a:latin typeface="Patrick Hand" panose="00000500000000000000" pitchFamily="2" charset="0"/>
              </a:rPr>
              <a:t> 8</a:t>
            </a:r>
          </a:p>
        </p:txBody>
      </p:sp>
      <p:sp>
        <p:nvSpPr>
          <p:cNvPr id="6" name="Rectangle 5">
            <a:extLst>
              <a:ext uri="{FF2B5EF4-FFF2-40B4-BE49-F238E27FC236}">
                <a16:creationId xmlns="" xmlns:a16="http://schemas.microsoft.com/office/drawing/2014/main" id="{81C7609A-F204-487C-A173-4FAD86E43FF0}"/>
              </a:ext>
            </a:extLst>
          </p:cNvPr>
          <p:cNvSpPr/>
          <p:nvPr/>
        </p:nvSpPr>
        <p:spPr>
          <a:xfrm>
            <a:off x="1899486" y="268913"/>
            <a:ext cx="5553870" cy="646331"/>
          </a:xfrm>
          <a:prstGeom prst="rect">
            <a:avLst/>
          </a:prstGeom>
          <a:solidFill>
            <a:schemeClr val="accent1">
              <a:lumMod val="20000"/>
              <a:lumOff val="80000"/>
            </a:schemeClr>
          </a:solidFill>
        </p:spPr>
        <p:txBody>
          <a:bodyPr wrap="square">
            <a:spAutoFit/>
          </a:bodyPr>
          <a:lstStyle/>
          <a:p>
            <a:pPr algn="ctr">
              <a:defRPr/>
            </a:pPr>
            <a:r>
              <a:rPr lang="en-US" sz="1800" b="1"/>
              <a:t>UỶ BAN NHÂN DÂN QUẬN GÒ VẤP</a:t>
            </a:r>
          </a:p>
          <a:p>
            <a:pPr algn="ctr">
              <a:defRPr/>
            </a:pPr>
            <a:r>
              <a:rPr lang="en-US" sz="1800" b="1"/>
              <a:t>PHÒNG </a:t>
            </a:r>
            <a:r>
              <a:rPr lang="en-US" sz="1800" b="1" dirty="0"/>
              <a:t>GIÁO DỤC VÀ </a:t>
            </a:r>
            <a:r>
              <a:rPr lang="en-US" sz="1800" b="1"/>
              <a:t>ĐÀO TẠO</a:t>
            </a:r>
            <a:endParaRPr lang="en-US" sz="900" b="1" kern="0" dirty="0"/>
          </a:p>
        </p:txBody>
      </p:sp>
      <p:sp>
        <p:nvSpPr>
          <p:cNvPr id="7" name="Rectangle 6">
            <a:extLst>
              <a:ext uri="{FF2B5EF4-FFF2-40B4-BE49-F238E27FC236}">
                <a16:creationId xmlns="" xmlns:a16="http://schemas.microsoft.com/office/drawing/2014/main" id="{EFCB6C44-123D-4810-8C49-7427F89E1853}"/>
              </a:ext>
            </a:extLst>
          </p:cNvPr>
          <p:cNvSpPr/>
          <p:nvPr/>
        </p:nvSpPr>
        <p:spPr>
          <a:xfrm>
            <a:off x="938463" y="2432261"/>
            <a:ext cx="7475915" cy="830997"/>
          </a:xfrm>
          <a:prstGeom prst="rect">
            <a:avLst/>
          </a:prstGeom>
        </p:spPr>
        <p:txBody>
          <a:bodyPr wrap="square">
            <a:spAutoFit/>
          </a:bodyPr>
          <a:lstStyle/>
          <a:p>
            <a:pPr algn="ctr"/>
            <a:r>
              <a:rPr lang="en-US" sz="4800" b="1" dirty="0" err="1">
                <a:solidFill>
                  <a:schemeClr val="accent2"/>
                </a:solidFill>
                <a:latin typeface="Coiny" panose="02000903060500060000" pitchFamily="2" charset="0"/>
              </a:rPr>
              <a:t>Bài</a:t>
            </a:r>
            <a:r>
              <a:rPr lang="en-US" sz="4800" b="1" dirty="0">
                <a:solidFill>
                  <a:schemeClr val="accent2"/>
                </a:solidFill>
                <a:latin typeface="Coiny" panose="02000903060500060000" pitchFamily="2" charset="0"/>
              </a:rPr>
              <a:t>: </a:t>
            </a:r>
            <a:r>
              <a:rPr lang="en-US" sz="4800" b="1" dirty="0" err="1">
                <a:solidFill>
                  <a:schemeClr val="accent2"/>
                </a:solidFill>
                <a:latin typeface="Coiny" panose="02000903060500060000" pitchFamily="2" charset="0"/>
              </a:rPr>
              <a:t>Bà</a:t>
            </a:r>
            <a:r>
              <a:rPr lang="en-US" sz="4800" b="1" dirty="0">
                <a:solidFill>
                  <a:schemeClr val="accent2"/>
                </a:solidFill>
                <a:latin typeface="Coiny" panose="02000903060500060000" pitchFamily="2" charset="0"/>
              </a:rPr>
              <a:t> </a:t>
            </a:r>
            <a:r>
              <a:rPr lang="en-US" sz="4800" b="1" dirty="0" err="1">
                <a:solidFill>
                  <a:schemeClr val="accent2"/>
                </a:solidFill>
                <a:latin typeface="Coiny" panose="02000903060500060000" pitchFamily="2" charset="0"/>
              </a:rPr>
              <a:t>tôi</a:t>
            </a:r>
            <a:r>
              <a:rPr lang="en-US" sz="4800" b="1" dirty="0">
                <a:solidFill>
                  <a:schemeClr val="accent2"/>
                </a:solidFill>
                <a:latin typeface="Coiny" panose="02000903060500060000" pitchFamily="2" charset="0"/>
              </a:rPr>
              <a:t> (</a:t>
            </a:r>
            <a:r>
              <a:rPr lang="en-US" sz="4800" b="1" dirty="0" err="1">
                <a:solidFill>
                  <a:schemeClr val="accent2"/>
                </a:solidFill>
                <a:latin typeface="Coiny" panose="02000903060500060000" pitchFamily="2" charset="0"/>
              </a:rPr>
              <a:t>Tiết</a:t>
            </a:r>
            <a:r>
              <a:rPr lang="en-US" sz="4800" b="1" dirty="0">
                <a:solidFill>
                  <a:schemeClr val="accent2"/>
                </a:solidFill>
                <a:latin typeface="Coiny" panose="02000903060500060000" pitchFamily="2" charset="0"/>
              </a:rPr>
              <a:t> 2)</a:t>
            </a:r>
          </a:p>
        </p:txBody>
      </p:sp>
      <p:pic>
        <p:nvPicPr>
          <p:cNvPr id="11" name="图片 3">
            <a:extLst>
              <a:ext uri="{FF2B5EF4-FFF2-40B4-BE49-F238E27FC236}">
                <a16:creationId xmlns="" xmlns:a16="http://schemas.microsoft.com/office/drawing/2014/main" id="{795E062A-B28B-4163-AB72-C7B25837D6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2" name="Picture 11" descr="A person and a child standing by a fence and a tree&#10;&#10;Description automatically generated with low confidence">
            <a:extLst>
              <a:ext uri="{FF2B5EF4-FFF2-40B4-BE49-F238E27FC236}">
                <a16:creationId xmlns="" xmlns:a16="http://schemas.microsoft.com/office/drawing/2014/main" id="{3F23381B-C20D-49C3-9A88-50D1DA401D44}"/>
              </a:ext>
            </a:extLst>
          </p:cNvPr>
          <p:cNvPicPr>
            <a:picLocks noChangeAspect="1"/>
          </p:cNvPicPr>
          <p:nvPr/>
        </p:nvPicPr>
        <p:blipFill rotWithShape="1">
          <a:blip r:embed="rId5"/>
          <a:srcRect r="3441"/>
          <a:stretch/>
        </p:blipFill>
        <p:spPr>
          <a:xfrm>
            <a:off x="6891867" y="3647978"/>
            <a:ext cx="2252134" cy="150379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30183356"/>
      </p:ext>
    </p:extLst>
  </p:cSld>
  <p:clrMapOvr>
    <a:masterClrMapping/>
  </p:clrMapOvr>
  <mc:AlternateContent xmlns:mc="http://schemas.openxmlformats.org/markup-compatibility/2006" xmlns:p14="http://schemas.microsoft.com/office/powerpoint/2010/main">
    <mc:Choice Requires="p14">
      <p:transition spd="slow" p14:dur="1500" advTm="33653">
        <p:random/>
      </p:transition>
    </mc:Choice>
    <mc:Fallback xmlns="">
      <p:transition spd="slow" advTm="3365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p:blipFill>
        <p:spPr>
          <a:xfrm>
            <a:off x="2584739" y="187036"/>
            <a:ext cx="3974522" cy="5143500"/>
          </a:xfrm>
          <a:prstGeom prst="rect">
            <a:avLst/>
          </a:prstGeom>
        </p:spPr>
      </p:pic>
      <p:sp>
        <p:nvSpPr>
          <p:cNvPr id="19" name="TextBox 18"/>
          <p:cNvSpPr txBox="1"/>
          <p:nvPr/>
        </p:nvSpPr>
        <p:spPr>
          <a:xfrm>
            <a:off x="4148428" y="615805"/>
            <a:ext cx="621507" cy="246221"/>
          </a:xfrm>
          <a:prstGeom prst="rect">
            <a:avLst/>
          </a:prstGeom>
          <a:noFill/>
        </p:spPr>
        <p:txBody>
          <a:bodyPr wrap="square" rtlCol="0">
            <a:spAutoFit/>
          </a:bodyPr>
          <a:lstStyle/>
          <a:p>
            <a:pPr defTabSz="914378"/>
            <a:r>
              <a:rPr lang="en-US" sz="1000" dirty="0" err="1">
                <a:solidFill>
                  <a:srgbClr val="9900CC"/>
                </a:solidFill>
                <a:latin typeface="TRSON_TV1" panose="020B0603050302020204" pitchFamily="34" charset="0"/>
                <a:ea typeface="+mn-ea"/>
                <a:cs typeface="Arial" panose="020B0604020202020204" pitchFamily="34" charset="0"/>
              </a:rPr>
              <a:t>Bà</a:t>
            </a:r>
            <a:r>
              <a:rPr lang="en-US" sz="1000" dirty="0">
                <a:solidFill>
                  <a:srgbClr val="9900CC"/>
                </a:solidFill>
                <a:latin typeface="TRSON_TV1" panose="020B0603050302020204" pitchFamily="34" charset="0"/>
                <a:ea typeface="+mn-ea"/>
                <a:cs typeface="Arial" panose="020B0604020202020204" pitchFamily="34" charset="0"/>
              </a:rPr>
              <a:t> </a:t>
            </a:r>
            <a:r>
              <a:rPr lang="en-US" sz="1000" dirty="0" err="1">
                <a:solidFill>
                  <a:srgbClr val="9900CC"/>
                </a:solidFill>
                <a:latin typeface="TRSON_TV1" panose="020B0603050302020204" pitchFamily="34" charset="0"/>
                <a:ea typeface="+mn-ea"/>
                <a:cs typeface="Arial" panose="020B0604020202020204" pitchFamily="34" charset="0"/>
              </a:rPr>
              <a:t>tôi</a:t>
            </a:r>
            <a:endParaRPr lang="en-US" sz="1000" dirty="0">
              <a:solidFill>
                <a:srgbClr val="9900CC"/>
              </a:solidFill>
              <a:latin typeface="TRSON_TV1" panose="020B0603050302020204" pitchFamily="34" charset="0"/>
              <a:ea typeface="+mn-ea"/>
              <a:cs typeface="Arial" panose="020B0604020202020204" pitchFamily="34" charset="0"/>
            </a:endParaRPr>
          </a:p>
        </p:txBody>
      </p:sp>
      <p:sp>
        <p:nvSpPr>
          <p:cNvPr id="16" name="TextBox 15">
            <a:extLst>
              <a:ext uri="{FF2B5EF4-FFF2-40B4-BE49-F238E27FC236}">
                <a16:creationId xmlns="" xmlns:a16="http://schemas.microsoft.com/office/drawing/2014/main" id="{87EB15A6-573D-46C7-9B59-AEE4437635E0}"/>
              </a:ext>
            </a:extLst>
          </p:cNvPr>
          <p:cNvSpPr txBox="1"/>
          <p:nvPr/>
        </p:nvSpPr>
        <p:spPr>
          <a:xfrm>
            <a:off x="2404175" y="611958"/>
            <a:ext cx="621507" cy="253916"/>
          </a:xfrm>
          <a:prstGeom prst="rect">
            <a:avLst/>
          </a:prstGeom>
          <a:noFill/>
        </p:spPr>
        <p:txBody>
          <a:bodyPr wrap="square" rtlCol="0">
            <a:spAutoFit/>
          </a:bodyPr>
          <a:lstStyle/>
          <a:p>
            <a:pPr defTabSz="914378"/>
            <a:r>
              <a:rPr lang="en-US" sz="1050" b="1" dirty="0" err="1">
                <a:solidFill>
                  <a:srgbClr val="FF0000"/>
                </a:solidFill>
                <a:ea typeface="+mn-ea"/>
                <a:cs typeface="Arial" panose="020B0604020202020204" pitchFamily="34" charset="0"/>
              </a:rPr>
              <a:t>Lùi</a:t>
            </a:r>
            <a:r>
              <a:rPr lang="en-US" sz="1050" b="1" dirty="0">
                <a:solidFill>
                  <a:srgbClr val="FF0000"/>
                </a:solidFill>
                <a:ea typeface="+mn-ea"/>
                <a:cs typeface="Arial" panose="020B0604020202020204" pitchFamily="34" charset="0"/>
              </a:rPr>
              <a:t> 6 ô</a:t>
            </a:r>
            <a:endParaRPr lang="en-US" sz="1050" b="1" dirty="0">
              <a:solidFill>
                <a:srgbClr val="9900CC"/>
              </a:solidFill>
              <a:ea typeface="+mn-ea"/>
              <a:cs typeface="Arial" panose="020B0604020202020204" pitchFamily="34" charset="0"/>
            </a:endParaRPr>
          </a:p>
        </p:txBody>
      </p:sp>
      <p:cxnSp>
        <p:nvCxnSpPr>
          <p:cNvPr id="30" name="Straight Arrow Connector 29">
            <a:extLst>
              <a:ext uri="{FF2B5EF4-FFF2-40B4-BE49-F238E27FC236}">
                <a16:creationId xmlns="" xmlns:a16="http://schemas.microsoft.com/office/drawing/2014/main" id="{39DC6E5F-F9B2-4152-AAD2-53AE3DB81FFC}"/>
              </a:ext>
            </a:extLst>
          </p:cNvPr>
          <p:cNvCxnSpPr>
            <a:cxnSpLocks/>
          </p:cNvCxnSpPr>
          <p:nvPr/>
        </p:nvCxnSpPr>
        <p:spPr>
          <a:xfrm>
            <a:off x="2999845" y="972524"/>
            <a:ext cx="2022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2E1D9568-4E5C-4F94-B0DD-2DDCE59B7E29}"/>
              </a:ext>
            </a:extLst>
          </p:cNvPr>
          <p:cNvSpPr txBox="1"/>
          <p:nvPr/>
        </p:nvSpPr>
        <p:spPr>
          <a:xfrm>
            <a:off x="2404173" y="837146"/>
            <a:ext cx="621507" cy="253916"/>
          </a:xfrm>
          <a:prstGeom prst="rect">
            <a:avLst/>
          </a:prstGeom>
          <a:noFill/>
        </p:spPr>
        <p:txBody>
          <a:bodyPr wrap="square" rtlCol="0">
            <a:spAutoFit/>
          </a:bodyPr>
          <a:lstStyle/>
          <a:p>
            <a:pPr defTabSz="914378"/>
            <a:r>
              <a:rPr lang="en-US" sz="1050" b="1" dirty="0" err="1">
                <a:solidFill>
                  <a:srgbClr val="FF0000"/>
                </a:solidFill>
                <a:ea typeface="+mn-ea"/>
                <a:cs typeface="Arial" panose="020B0604020202020204" pitchFamily="34" charset="0"/>
              </a:rPr>
              <a:t>Lùi</a:t>
            </a:r>
            <a:r>
              <a:rPr lang="en-US" sz="1050" b="1" dirty="0">
                <a:solidFill>
                  <a:srgbClr val="FF0000"/>
                </a:solidFill>
                <a:ea typeface="+mn-ea"/>
                <a:cs typeface="Arial" panose="020B0604020202020204" pitchFamily="34" charset="0"/>
              </a:rPr>
              <a:t> 1 ô</a:t>
            </a:r>
            <a:endParaRPr lang="en-US" sz="1050" b="1" dirty="0">
              <a:solidFill>
                <a:srgbClr val="9900CC"/>
              </a:solidFill>
              <a:ea typeface="+mn-ea"/>
              <a:cs typeface="Arial" panose="020B0604020202020204" pitchFamily="34" charset="0"/>
            </a:endParaRPr>
          </a:p>
        </p:txBody>
      </p:sp>
      <p:sp>
        <p:nvSpPr>
          <p:cNvPr id="3" name="TextBox 2"/>
          <p:cNvSpPr txBox="1"/>
          <p:nvPr/>
        </p:nvSpPr>
        <p:spPr>
          <a:xfrm>
            <a:off x="4887190" y="1211962"/>
            <a:ext cx="737755" cy="307777"/>
          </a:xfrm>
          <a:prstGeom prst="rect">
            <a:avLst/>
          </a:prstGeom>
          <a:noFill/>
        </p:spPr>
        <p:txBody>
          <a:bodyPr wrap="square" rtlCol="0">
            <a:spAutoFit/>
          </a:bodyPr>
          <a:lstStyle/>
          <a:p>
            <a:r>
              <a:rPr lang="en-US" dirty="0"/>
              <a:t> </a:t>
            </a:r>
          </a:p>
        </p:txBody>
      </p:sp>
      <p:sp>
        <p:nvSpPr>
          <p:cNvPr id="22" name="TextBox 21">
            <a:extLst>
              <a:ext uri="{FF2B5EF4-FFF2-40B4-BE49-F238E27FC236}">
                <a16:creationId xmlns="" xmlns:a16="http://schemas.microsoft.com/office/drawing/2014/main" id="{FFA7FA0D-C413-4555-A316-422F04C9ACB3}"/>
              </a:ext>
            </a:extLst>
          </p:cNvPr>
          <p:cNvSpPr txBox="1"/>
          <p:nvPr/>
        </p:nvSpPr>
        <p:spPr>
          <a:xfrm>
            <a:off x="3154176" y="808398"/>
            <a:ext cx="2492868" cy="246221"/>
          </a:xfrm>
          <a:prstGeom prst="rect">
            <a:avLst/>
          </a:prstGeom>
          <a:noFill/>
        </p:spPr>
        <p:txBody>
          <a:bodyPr wrap="square" rtlCol="0">
            <a:spAutoFit/>
          </a:bodyPr>
          <a:lstStyle/>
          <a:p>
            <a:pPr defTabSz="914378"/>
            <a:r>
              <a:rPr lang="en-US" sz="1000" dirty="0" err="1">
                <a:solidFill>
                  <a:srgbClr val="9900CC"/>
                </a:solidFill>
                <a:latin typeface="TRSON_TV1" panose="020B0603050302020204" pitchFamily="34" charset="0"/>
                <a:ea typeface="+mn-ea"/>
                <a:cs typeface="Arial" panose="020B0604020202020204" pitchFamily="34" charset="0"/>
              </a:rPr>
              <a:t>Tối</a:t>
            </a:r>
            <a:r>
              <a:rPr lang="en-US" sz="1000" dirty="0">
                <a:solidFill>
                  <a:srgbClr val="9900CC"/>
                </a:solidFill>
                <a:latin typeface="TRSON_TV1" panose="020B0603050302020204" pitchFamily="34" charset="0"/>
                <a:ea typeface="+mn-ea"/>
                <a:cs typeface="Arial" panose="020B0604020202020204" pitchFamily="34" charset="0"/>
              </a:rPr>
              <a:t> </a:t>
            </a:r>
            <a:r>
              <a:rPr lang="en-US" sz="1000" dirty="0" err="1" smtClean="0">
                <a:solidFill>
                  <a:srgbClr val="9900CC"/>
                </a:solidFill>
                <a:latin typeface="TRSON_TV1" panose="020B0603050302020204" pitchFamily="34" charset="0"/>
                <a:ea typeface="+mn-ea"/>
                <a:cs typeface="Arial" panose="020B0604020202020204" pitchFamily="34" charset="0"/>
              </a:rPr>
              <a:t>nào</a:t>
            </a:r>
            <a:r>
              <a:rPr lang="en-US" sz="1000" dirty="0" smtClean="0">
                <a:solidFill>
                  <a:srgbClr val="9900CC"/>
                </a:solidFill>
                <a:latin typeface="TRSON_TV1" panose="020B0603050302020204" pitchFamily="34" charset="0"/>
                <a:ea typeface="+mn-ea"/>
                <a:cs typeface="Arial" panose="020B0604020202020204" pitchFamily="34" charset="0"/>
              </a:rPr>
              <a:t>…    </a:t>
            </a:r>
            <a:endParaRPr lang="en-US" sz="1000" dirty="0">
              <a:solidFill>
                <a:srgbClr val="FF0000"/>
              </a:solidFill>
              <a:latin typeface="TRSON_TV1" panose="020B0603050302020204" pitchFamily="34" charset="0"/>
              <a:ea typeface="+mn-ea"/>
              <a:cs typeface="Arial" panose="020B0604020202020204" pitchFamily="34" charset="0"/>
            </a:endParaRPr>
          </a:p>
        </p:txBody>
      </p:sp>
      <p:cxnSp>
        <p:nvCxnSpPr>
          <p:cNvPr id="21" name="Straight Arrow Connector 20">
            <a:extLst>
              <a:ext uri="{FF2B5EF4-FFF2-40B4-BE49-F238E27FC236}">
                <a16:creationId xmlns="" xmlns:a16="http://schemas.microsoft.com/office/drawing/2014/main" id="{218E73C9-8271-4A08-B8AF-07796F3F3970}"/>
              </a:ext>
            </a:extLst>
          </p:cNvPr>
          <p:cNvCxnSpPr/>
          <p:nvPr/>
        </p:nvCxnSpPr>
        <p:spPr>
          <a:xfrm>
            <a:off x="2991378" y="741559"/>
            <a:ext cx="123110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1356770"/>
      </p:ext>
    </p:extLst>
  </p:cSld>
  <p:clrMapOvr>
    <a:masterClrMapping/>
  </p:clrMapOvr>
  <p:transition advTm="1176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P spid="32" grpId="0"/>
      <p:bldP spid="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Google Shape;5317;p41">
            <a:extLst>
              <a:ext uri="{FF2B5EF4-FFF2-40B4-BE49-F238E27FC236}">
                <a16:creationId xmlns="" xmlns:a16="http://schemas.microsoft.com/office/drawing/2014/main" id="{96173B26-7B3C-4A80-A237-C70DD05C0EEB}"/>
              </a:ext>
            </a:extLst>
          </p:cNvPr>
          <p:cNvSpPr txBox="1">
            <a:spLocks/>
          </p:cNvSpPr>
          <p:nvPr/>
        </p:nvSpPr>
        <p:spPr>
          <a:xfrm>
            <a:off x="798305" y="1434553"/>
            <a:ext cx="7645759" cy="3370360"/>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sz="3600" b="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p>
        </p:txBody>
      </p:sp>
      <p:sp>
        <p:nvSpPr>
          <p:cNvPr id="15" name="Google Shape;5317;p41">
            <a:extLst>
              <a:ext uri="{FF2B5EF4-FFF2-40B4-BE49-F238E27FC236}">
                <a16:creationId xmlns="" xmlns:a16="http://schemas.microsoft.com/office/drawing/2014/main" id="{0B255BD4-74B9-47EB-9EE5-B6BBEDD584FF}"/>
              </a:ext>
            </a:extLst>
          </p:cNvPr>
          <p:cNvSpPr txBox="1">
            <a:spLocks/>
          </p:cNvSpPr>
          <p:nvPr/>
        </p:nvSpPr>
        <p:spPr>
          <a:xfrm>
            <a:off x="3507712" y="796926"/>
            <a:ext cx="212857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000" b="1" dirty="0" err="1"/>
              <a:t>Bà</a:t>
            </a:r>
            <a:r>
              <a:rPr lang="en-US" sz="4000" b="1" dirty="0"/>
              <a:t> </a:t>
            </a:r>
            <a:r>
              <a:rPr lang="en-US" sz="4000" b="1" dirty="0" err="1"/>
              <a:t>tôi</a:t>
            </a:r>
            <a:endParaRPr lang="en-US" sz="4000" b="1" dirty="0"/>
          </a:p>
        </p:txBody>
      </p:sp>
      <p:grpSp>
        <p:nvGrpSpPr>
          <p:cNvPr id="16" name="Group 15">
            <a:extLst>
              <a:ext uri="{FF2B5EF4-FFF2-40B4-BE49-F238E27FC236}">
                <a16:creationId xmlns="" xmlns:a16="http://schemas.microsoft.com/office/drawing/2014/main" id="{CF9055E1-C7BC-4642-966D-DB8A63EBC4F8}"/>
              </a:ext>
            </a:extLst>
          </p:cNvPr>
          <p:cNvGrpSpPr/>
          <p:nvPr/>
        </p:nvGrpSpPr>
        <p:grpSpPr>
          <a:xfrm>
            <a:off x="1661253" y="176567"/>
            <a:ext cx="5749610" cy="3480503"/>
            <a:chOff x="1974978" y="-5938063"/>
            <a:chExt cx="6343832" cy="8493378"/>
          </a:xfrm>
        </p:grpSpPr>
        <p:grpSp>
          <p:nvGrpSpPr>
            <p:cNvPr id="17" name="Group 16">
              <a:extLst>
                <a:ext uri="{FF2B5EF4-FFF2-40B4-BE49-F238E27FC236}">
                  <a16:creationId xmlns="" xmlns:a16="http://schemas.microsoft.com/office/drawing/2014/main" id="{1C94AB99-1C3B-4102-9BC5-4766CC30A52B}"/>
                </a:ext>
              </a:extLst>
            </p:cNvPr>
            <p:cNvGrpSpPr/>
            <p:nvPr/>
          </p:nvGrpSpPr>
          <p:grpSpPr>
            <a:xfrm>
              <a:off x="1974978" y="-5669284"/>
              <a:ext cx="6343832" cy="8224599"/>
              <a:chOff x="1446149" y="-7916163"/>
              <a:chExt cx="9109599" cy="10199229"/>
            </a:xfrm>
          </p:grpSpPr>
          <p:sp>
            <p:nvSpPr>
              <p:cNvPr id="19" name="Rounded Rectangle 23">
                <a:extLst>
                  <a:ext uri="{FF2B5EF4-FFF2-40B4-BE49-F238E27FC236}">
                    <a16:creationId xmlns="" xmlns:a16="http://schemas.microsoft.com/office/drawing/2014/main" id="{AC00983E-2674-4EB5-BBB1-8CC5FB4272AB}"/>
                  </a:ext>
                </a:extLst>
              </p:cNvPr>
              <p:cNvSpPr/>
              <p:nvPr/>
            </p:nvSpPr>
            <p:spPr>
              <a:xfrm>
                <a:off x="1446149" y="-7916163"/>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20" name="Rectangle 19">
                <a:extLst>
                  <a:ext uri="{FF2B5EF4-FFF2-40B4-BE49-F238E27FC236}">
                    <a16:creationId xmlns="" xmlns:a16="http://schemas.microsoft.com/office/drawing/2014/main" id="{C31C38F2-1D8B-4DFC-8828-22497A849069}"/>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8" name="TextBox 17">
              <a:extLst>
                <a:ext uri="{FF2B5EF4-FFF2-40B4-BE49-F238E27FC236}">
                  <a16:creationId xmlns="" xmlns:a16="http://schemas.microsoft.com/office/drawing/2014/main" id="{4BA6B7D1-3474-49EA-9E68-9F8DDFB32FD3}"/>
                </a:ext>
              </a:extLst>
            </p:cNvPr>
            <p:cNvSpPr txBox="1"/>
            <p:nvPr/>
          </p:nvSpPr>
          <p:spPr>
            <a:xfrm>
              <a:off x="3865260" y="-5938063"/>
              <a:ext cx="2642581" cy="1577224"/>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Dò</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bài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viết</a:t>
              </a:r>
              <a:endParaRPr lang="en-US" sz="3600" b="1" dirty="0">
                <a:solidFill>
                  <a:srgbClr val="FF0000"/>
                </a:solidFill>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4005472316"/>
      </p:ext>
    </p:extLst>
  </p:cSld>
  <p:clrMapOvr>
    <a:masterClrMapping/>
  </p:clrMapOvr>
  <mc:AlternateContent xmlns:mc="http://schemas.openxmlformats.org/markup-compatibility/2006" xmlns:p14="http://schemas.microsoft.com/office/powerpoint/2010/main">
    <mc:Choice Requires="p14">
      <p:transition spd="slow" p14:dur="2500" advTm="33147">
        <p14:ferris dir="l"/>
      </p:transition>
    </mc:Choice>
    <mc:Fallback xmlns="">
      <p:transition spd="slow" advTm="331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99"/>
                                        </p:tgtEl>
                                        <p:attrNameLst>
                                          <p:attrName>style.visibility</p:attrName>
                                        </p:attrNameLst>
                                      </p:cBhvr>
                                      <p:to>
                                        <p:strVal val="visible"/>
                                      </p:to>
                                    </p:set>
                                    <p:animEffect transition="in" filter="fade">
                                      <p:cBhvr>
                                        <p:cTn id="7" dur="1000"/>
                                        <p:tgtEl>
                                          <p:spTgt spid="999"/>
                                        </p:tgtEl>
                                      </p:cBhvr>
                                    </p:animEffect>
                                    <p:anim calcmode="lin" valueType="num">
                                      <p:cBhvr>
                                        <p:cTn id="8" dur="1000" fill="hold"/>
                                        <p:tgtEl>
                                          <p:spTgt spid="999"/>
                                        </p:tgtEl>
                                        <p:attrNameLst>
                                          <p:attrName>ppt_x</p:attrName>
                                        </p:attrNameLst>
                                      </p:cBhvr>
                                      <p:tavLst>
                                        <p:tav tm="0">
                                          <p:val>
                                            <p:strVal val="#ppt_x"/>
                                          </p:val>
                                        </p:tav>
                                        <p:tav tm="100000">
                                          <p:val>
                                            <p:strVal val="#ppt_x"/>
                                          </p:val>
                                        </p:tav>
                                      </p:tavLst>
                                    </p:anim>
                                    <p:anim calcmode="lin" valueType="num">
                                      <p:cBhvr>
                                        <p:cTn id="9" dur="1000" fill="hold"/>
                                        <p:tgtEl>
                                          <p:spTgt spid="99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grpSp>
        <p:nvGrpSpPr>
          <p:cNvPr id="6" name="Group 5">
            <a:extLst>
              <a:ext uri="{FF2B5EF4-FFF2-40B4-BE49-F238E27FC236}">
                <a16:creationId xmlns="" xmlns:a16="http://schemas.microsoft.com/office/drawing/2014/main" id="{AD4DB201-C572-4F1C-A4CC-BE3047AC2DB5}"/>
              </a:ext>
            </a:extLst>
          </p:cNvPr>
          <p:cNvGrpSpPr/>
          <p:nvPr/>
        </p:nvGrpSpPr>
        <p:grpSpPr>
          <a:xfrm>
            <a:off x="2280640" y="1380733"/>
            <a:ext cx="893736" cy="669450"/>
            <a:chOff x="9916940" y="2795035"/>
            <a:chExt cx="893736" cy="669450"/>
          </a:xfrm>
        </p:grpSpPr>
        <p:pic>
          <p:nvPicPr>
            <p:cNvPr id="3" name="Picture 2" descr="Shape, square&#10;&#10;Description automatically generated">
              <a:extLst>
                <a:ext uri="{FF2B5EF4-FFF2-40B4-BE49-F238E27FC236}">
                  <a16:creationId xmlns=""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6940" y="2832712"/>
              <a:ext cx="692734" cy="631773"/>
            </a:xfrm>
            <a:prstGeom prst="rect">
              <a:avLst/>
            </a:prstGeom>
          </p:spPr>
        </p:pic>
        <p:pic>
          <p:nvPicPr>
            <p:cNvPr id="5" name="Picture 4" descr="Logo&#10;&#10;Description automatically generated with medium confidence">
              <a:extLst>
                <a:ext uri="{FF2B5EF4-FFF2-40B4-BE49-F238E27FC236}">
                  <a16:creationId xmlns="" xmlns:a16="http://schemas.microsoft.com/office/drawing/2014/main" id="{E020129D-172A-4A84-9923-14E21544AC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417" b="30143"/>
            <a:stretch/>
          </p:blipFill>
          <p:spPr>
            <a:xfrm>
              <a:off x="9931940" y="2795035"/>
              <a:ext cx="878736" cy="598126"/>
            </a:xfrm>
            <a:prstGeom prst="rect">
              <a:avLst/>
            </a:prstGeom>
          </p:spPr>
        </p:pic>
      </p:grpSp>
      <p:cxnSp>
        <p:nvCxnSpPr>
          <p:cNvPr id="8" name="Straight Connector 7">
            <a:extLst>
              <a:ext uri="{FF2B5EF4-FFF2-40B4-BE49-F238E27FC236}">
                <a16:creationId xmlns=""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B53492A7-BC89-45CA-BB5E-E6D2FADFFC39}"/>
              </a:ext>
            </a:extLst>
          </p:cNvPr>
          <p:cNvSpPr txBox="1"/>
          <p:nvPr/>
        </p:nvSpPr>
        <p:spPr>
          <a:xfrm>
            <a:off x="3469712" y="2777169"/>
            <a:ext cx="4588085"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cs typeface="Calibri" panose="020F0502020204030204" pitchFamily="34" charset="0"/>
              </a:rPr>
              <a:t> Theo </a:t>
            </a:r>
            <a:r>
              <a:rPr lang="en-US" sz="2800" b="1" dirty="0" err="1">
                <a:solidFill>
                  <a:srgbClr val="00B050"/>
                </a:solidFill>
                <a:latin typeface="Calibri" panose="020F0502020204030204" pitchFamily="34" charset="0"/>
                <a:cs typeface="Calibri" panose="020F0502020204030204" pitchFamily="34" charset="0"/>
              </a:rPr>
              <a:t>thứ</a:t>
            </a:r>
            <a:r>
              <a:rPr lang="en-US" sz="2800" b="1" dirty="0">
                <a:solidFill>
                  <a:srgbClr val="00B050"/>
                </a:solidFill>
                <a:latin typeface="Calibri" panose="020F0502020204030204" pitchFamily="34" charset="0"/>
                <a:cs typeface="Calibri" panose="020F0502020204030204" pitchFamily="34" charset="0"/>
              </a:rPr>
              <a:t> </a:t>
            </a:r>
            <a:r>
              <a:rPr lang="en-US" sz="2800" b="1" dirty="0" err="1">
                <a:solidFill>
                  <a:srgbClr val="00B050"/>
                </a:solidFill>
                <a:latin typeface="Calibri" panose="020F0502020204030204" pitchFamily="34" charset="0"/>
                <a:cs typeface="Calibri" panose="020F0502020204030204" pitchFamily="34" charset="0"/>
              </a:rPr>
              <a:t>tự</a:t>
            </a:r>
            <a:r>
              <a:rPr lang="en-US" sz="2800" b="1" dirty="0">
                <a:solidFill>
                  <a:srgbClr val="00B050"/>
                </a:solidFill>
                <a:latin typeface="Calibri" panose="020F0502020204030204" pitchFamily="34" charset="0"/>
                <a:cs typeface="Calibri" panose="020F0502020204030204" pitchFamily="34" charset="0"/>
              </a:rPr>
              <a:t> </a:t>
            </a:r>
            <a:r>
              <a:rPr lang="en-US" sz="2800" b="1" dirty="0" err="1">
                <a:solidFill>
                  <a:srgbClr val="00B050"/>
                </a:solidFill>
                <a:latin typeface="Calibri" panose="020F0502020204030204" pitchFamily="34" charset="0"/>
                <a:cs typeface="Calibri" panose="020F0502020204030204" pitchFamily="34" charset="0"/>
              </a:rPr>
              <a:t>bảng</a:t>
            </a:r>
            <a:r>
              <a:rPr lang="en-US" sz="2800" b="1" dirty="0">
                <a:solidFill>
                  <a:srgbClr val="00B050"/>
                </a:solidFill>
                <a:latin typeface="Calibri" panose="020F0502020204030204" pitchFamily="34" charset="0"/>
                <a:cs typeface="Calibri" panose="020F0502020204030204" pitchFamily="34" charset="0"/>
              </a:rPr>
              <a:t> </a:t>
            </a:r>
            <a:r>
              <a:rPr lang="en-US" sz="2800" b="1" dirty="0" err="1">
                <a:solidFill>
                  <a:srgbClr val="00B050"/>
                </a:solidFill>
                <a:latin typeface="Calibri" panose="020F0502020204030204" pitchFamily="34" charset="0"/>
                <a:cs typeface="Calibri" panose="020F0502020204030204" pitchFamily="34" charset="0"/>
              </a:rPr>
              <a:t>chữ</a:t>
            </a:r>
            <a:r>
              <a:rPr lang="en-US" sz="2800" b="1" dirty="0">
                <a:solidFill>
                  <a:srgbClr val="00B050"/>
                </a:solidFill>
                <a:latin typeface="Calibri" panose="020F0502020204030204" pitchFamily="34" charset="0"/>
                <a:cs typeface="Calibri" panose="020F0502020204030204" pitchFamily="34" charset="0"/>
              </a:rPr>
              <a:t> </a:t>
            </a:r>
            <a:r>
              <a:rPr lang="en-US" sz="2800" b="1" dirty="0" err="1">
                <a:solidFill>
                  <a:srgbClr val="00B050"/>
                </a:solidFill>
                <a:latin typeface="Calibri" panose="020F0502020204030204" pitchFamily="34" charset="0"/>
                <a:cs typeface="Calibri" panose="020F0502020204030204" pitchFamily="34" charset="0"/>
              </a:rPr>
              <a:t>cái</a:t>
            </a:r>
            <a:r>
              <a:rPr lang="en-US" sz="2800" b="1" dirty="0">
                <a:solidFill>
                  <a:srgbClr val="00B050"/>
                </a:solidFill>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 xmlns:a16="http://schemas.microsoft.com/office/drawing/2014/main" id="{328BE073-857D-45FC-A55B-627D763276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5736" y="1885909"/>
            <a:ext cx="5165025" cy="933805"/>
          </a:xfrm>
          <a:prstGeom prst="rect">
            <a:avLst/>
          </a:prstGeom>
        </p:spPr>
      </p:pic>
    </p:spTree>
    <p:extLst>
      <p:ext uri="{BB962C8B-B14F-4D97-AF65-F5344CB8AC3E}">
        <p14:creationId xmlns:p14="http://schemas.microsoft.com/office/powerpoint/2010/main" val="49957994"/>
      </p:ext>
    </p:extLst>
  </p:cSld>
  <p:clrMapOvr>
    <a:masterClrMapping/>
  </p:clrMapOvr>
  <mc:AlternateContent xmlns:mc="http://schemas.openxmlformats.org/markup-compatibility/2006" xmlns:p14="http://schemas.microsoft.com/office/powerpoint/2010/main">
    <mc:Choice Requires="p14">
      <p:transition spd="slow" p14:dur="2500" advTm="11304">
        <p14:ferris dir="l"/>
      </p:transition>
    </mc:Choice>
    <mc:Fallback xmlns="">
      <p:transition spd="slow" advTm="113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1000" fill="hold"/>
                                        <p:tgtEl>
                                          <p:spTgt spid="76"/>
                                        </p:tgtEl>
                                        <p:attrNameLst>
                                          <p:attrName>ppt_x</p:attrName>
                                        </p:attrNameLst>
                                      </p:cBhvr>
                                      <p:tavLst>
                                        <p:tav tm="0">
                                          <p:val>
                                            <p:strVal val="#ppt_x"/>
                                          </p:val>
                                        </p:tav>
                                        <p:tav tm="100000">
                                          <p:val>
                                            <p:strVal val="#ppt_x"/>
                                          </p:val>
                                        </p:tav>
                                      </p:tavLst>
                                    </p:anim>
                                    <p:anim calcmode="lin" valueType="num">
                                      <p:cBhvr additive="base">
                                        <p:cTn id="46"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17;p41">
            <a:extLst>
              <a:ext uri="{FF2B5EF4-FFF2-40B4-BE49-F238E27FC236}">
                <a16:creationId xmlns="" xmlns:a16="http://schemas.microsoft.com/office/drawing/2014/main" id="{0B255BD4-74B9-47EB-9EE5-B6BBEDD584FF}"/>
              </a:ext>
            </a:extLst>
          </p:cNvPr>
          <p:cNvSpPr txBox="1">
            <a:spLocks/>
          </p:cNvSpPr>
          <p:nvPr/>
        </p:nvSpPr>
        <p:spPr>
          <a:xfrm>
            <a:off x="320919" y="1233774"/>
            <a:ext cx="7848295"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dirty="0"/>
              <a:t>- </a:t>
            </a:r>
            <a:r>
              <a:rPr lang="en-US" sz="3600" dirty="0" err="1"/>
              <a:t>Viết</a:t>
            </a:r>
            <a:r>
              <a:rPr lang="en-US" sz="3600" dirty="0"/>
              <a:t> </a:t>
            </a:r>
            <a:r>
              <a:rPr lang="en-US" sz="3600" dirty="0" err="1"/>
              <a:t>tên</a:t>
            </a:r>
            <a:r>
              <a:rPr lang="en-US" sz="3600" dirty="0"/>
              <a:t> </a:t>
            </a:r>
            <a:r>
              <a:rPr lang="en-US" sz="3600" dirty="0" err="1"/>
              <a:t>người</a:t>
            </a:r>
            <a:r>
              <a:rPr lang="en-US" sz="3600" dirty="0"/>
              <a:t> </a:t>
            </a:r>
            <a:r>
              <a:rPr lang="en-US" sz="3600" dirty="0" err="1"/>
              <a:t>thân</a:t>
            </a:r>
            <a:r>
              <a:rPr lang="en-US" sz="3600" dirty="0"/>
              <a:t> </a:t>
            </a:r>
            <a:r>
              <a:rPr lang="en-US" sz="3600" dirty="0" err="1"/>
              <a:t>trong</a:t>
            </a:r>
            <a:r>
              <a:rPr lang="en-US" sz="3600" dirty="0"/>
              <a:t> </a:t>
            </a:r>
            <a:r>
              <a:rPr lang="en-US" sz="3600" dirty="0" err="1"/>
              <a:t>gia</a:t>
            </a:r>
            <a:r>
              <a:rPr lang="en-US" sz="3600" dirty="0"/>
              <a:t> </a:t>
            </a:r>
            <a:r>
              <a:rPr lang="en-US" sz="3600" dirty="0" err="1"/>
              <a:t>đình</a:t>
            </a:r>
            <a:r>
              <a:rPr lang="en-US" sz="3600" dirty="0"/>
              <a:t>. </a:t>
            </a:r>
          </a:p>
        </p:txBody>
      </p:sp>
      <p:grpSp>
        <p:nvGrpSpPr>
          <p:cNvPr id="16" name="Group 15">
            <a:extLst>
              <a:ext uri="{FF2B5EF4-FFF2-40B4-BE49-F238E27FC236}">
                <a16:creationId xmlns="" xmlns:a16="http://schemas.microsoft.com/office/drawing/2014/main" id="{CF9055E1-C7BC-4642-966D-DB8A63EBC4F8}"/>
              </a:ext>
            </a:extLst>
          </p:cNvPr>
          <p:cNvGrpSpPr/>
          <p:nvPr/>
        </p:nvGrpSpPr>
        <p:grpSpPr>
          <a:xfrm>
            <a:off x="1661253" y="176567"/>
            <a:ext cx="5749610" cy="3480503"/>
            <a:chOff x="1974978" y="-5938063"/>
            <a:chExt cx="6343832" cy="8493378"/>
          </a:xfrm>
        </p:grpSpPr>
        <p:grpSp>
          <p:nvGrpSpPr>
            <p:cNvPr id="17" name="Group 16">
              <a:extLst>
                <a:ext uri="{FF2B5EF4-FFF2-40B4-BE49-F238E27FC236}">
                  <a16:creationId xmlns="" xmlns:a16="http://schemas.microsoft.com/office/drawing/2014/main" id="{1C94AB99-1C3B-4102-9BC5-4766CC30A52B}"/>
                </a:ext>
              </a:extLst>
            </p:cNvPr>
            <p:cNvGrpSpPr/>
            <p:nvPr/>
          </p:nvGrpSpPr>
          <p:grpSpPr>
            <a:xfrm>
              <a:off x="1974978" y="-5669284"/>
              <a:ext cx="6343832" cy="8224599"/>
              <a:chOff x="1446149" y="-7916163"/>
              <a:chExt cx="9109599" cy="10199229"/>
            </a:xfrm>
          </p:grpSpPr>
          <p:sp>
            <p:nvSpPr>
              <p:cNvPr id="19" name="Rounded Rectangle 23">
                <a:extLst>
                  <a:ext uri="{FF2B5EF4-FFF2-40B4-BE49-F238E27FC236}">
                    <a16:creationId xmlns="" xmlns:a16="http://schemas.microsoft.com/office/drawing/2014/main" id="{AC00983E-2674-4EB5-BBB1-8CC5FB4272AB}"/>
                  </a:ext>
                </a:extLst>
              </p:cNvPr>
              <p:cNvSpPr/>
              <p:nvPr/>
            </p:nvSpPr>
            <p:spPr>
              <a:xfrm>
                <a:off x="1446149" y="-7916163"/>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20" name="Rectangle 19">
                <a:extLst>
                  <a:ext uri="{FF2B5EF4-FFF2-40B4-BE49-F238E27FC236}">
                    <a16:creationId xmlns="" xmlns:a16="http://schemas.microsoft.com/office/drawing/2014/main" id="{C31C38F2-1D8B-4DFC-8828-22497A849069}"/>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8" name="TextBox 17">
              <a:extLst>
                <a:ext uri="{FF2B5EF4-FFF2-40B4-BE49-F238E27FC236}">
                  <a16:creationId xmlns="" xmlns:a16="http://schemas.microsoft.com/office/drawing/2014/main" id="{4BA6B7D1-3474-49EA-9E68-9F8DDFB32FD3}"/>
                </a:ext>
              </a:extLst>
            </p:cNvPr>
            <p:cNvSpPr txBox="1"/>
            <p:nvPr/>
          </p:nvSpPr>
          <p:spPr>
            <a:xfrm>
              <a:off x="3865260" y="-5938063"/>
              <a:ext cx="2642581" cy="1577224"/>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Gợi</a:t>
              </a:r>
              <a:r>
                <a:rPr lang="en-US" sz="3600" b="1" dirty="0">
                  <a:solidFill>
                    <a:srgbClr val="FF0000"/>
                  </a:solidFill>
                  <a:latin typeface="Calibri" panose="020F0502020204030204" pitchFamily="34" charset="0"/>
                  <a:cs typeface="Calibri" panose="020F0502020204030204" pitchFamily="34" charset="0"/>
                </a:rPr>
                <a:t> ý: </a:t>
              </a:r>
            </a:p>
          </p:txBody>
        </p:sp>
      </p:grpSp>
      <p:sp>
        <p:nvSpPr>
          <p:cNvPr id="9" name="Google Shape;5317;p41">
            <a:extLst>
              <a:ext uri="{FF2B5EF4-FFF2-40B4-BE49-F238E27FC236}">
                <a16:creationId xmlns="" xmlns:a16="http://schemas.microsoft.com/office/drawing/2014/main" id="{0916F842-2EF2-441E-A309-39ABEEBE3665}"/>
              </a:ext>
            </a:extLst>
          </p:cNvPr>
          <p:cNvSpPr txBox="1">
            <a:spLocks/>
          </p:cNvSpPr>
          <p:nvPr/>
        </p:nvSpPr>
        <p:spPr>
          <a:xfrm>
            <a:off x="596964" y="2036181"/>
            <a:ext cx="7848295" cy="127636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3600" dirty="0"/>
              <a:t>- </a:t>
            </a:r>
            <a:r>
              <a:rPr lang="en-US" sz="3600" dirty="0" err="1"/>
              <a:t>Sắp</a:t>
            </a:r>
            <a:r>
              <a:rPr lang="en-US" sz="3600" dirty="0"/>
              <a:t> </a:t>
            </a:r>
            <a:r>
              <a:rPr lang="en-US" sz="3600" dirty="0" err="1"/>
              <a:t>xếp</a:t>
            </a:r>
            <a:r>
              <a:rPr lang="en-US" sz="3600" dirty="0"/>
              <a:t> </a:t>
            </a:r>
            <a:r>
              <a:rPr lang="en-US" sz="3600" dirty="0" err="1"/>
              <a:t>tên</a:t>
            </a:r>
            <a:r>
              <a:rPr lang="en-US" sz="3600" dirty="0"/>
              <a:t> </a:t>
            </a:r>
            <a:r>
              <a:rPr lang="en-US" sz="3600" dirty="0" err="1"/>
              <a:t>người</a:t>
            </a:r>
            <a:r>
              <a:rPr lang="en-US" sz="3600" dirty="0"/>
              <a:t> </a:t>
            </a:r>
            <a:r>
              <a:rPr lang="en-US" sz="3600" dirty="0" err="1"/>
              <a:t>thân</a:t>
            </a:r>
            <a:r>
              <a:rPr lang="en-US" sz="3600" dirty="0"/>
              <a:t> </a:t>
            </a:r>
            <a:r>
              <a:rPr lang="en-US" sz="3600" dirty="0" err="1"/>
              <a:t>theo</a:t>
            </a:r>
            <a:r>
              <a:rPr lang="en-US" sz="3600" dirty="0"/>
              <a:t> </a:t>
            </a:r>
            <a:r>
              <a:rPr lang="en-US" sz="3600" dirty="0" err="1"/>
              <a:t>thứ</a:t>
            </a:r>
            <a:r>
              <a:rPr lang="en-US" sz="3600" dirty="0"/>
              <a:t> </a:t>
            </a:r>
            <a:r>
              <a:rPr lang="en-US" sz="3600" dirty="0" err="1"/>
              <a:t>tự</a:t>
            </a:r>
            <a:r>
              <a:rPr lang="en-US" sz="3600" dirty="0"/>
              <a:t> </a:t>
            </a:r>
            <a:r>
              <a:rPr lang="en-US" sz="3600" dirty="0" err="1"/>
              <a:t>bảng</a:t>
            </a:r>
            <a:r>
              <a:rPr lang="en-US" sz="3600" dirty="0"/>
              <a:t> </a:t>
            </a:r>
            <a:r>
              <a:rPr lang="en-US" sz="3600" dirty="0" err="1"/>
              <a:t>chữ</a:t>
            </a:r>
            <a:r>
              <a:rPr lang="en-US" sz="3600" dirty="0"/>
              <a:t> </a:t>
            </a:r>
            <a:r>
              <a:rPr lang="en-US" sz="3600" dirty="0" err="1"/>
              <a:t>cái</a:t>
            </a:r>
            <a:r>
              <a:rPr lang="en-US" sz="3600" dirty="0"/>
              <a:t>. </a:t>
            </a:r>
          </a:p>
        </p:txBody>
      </p:sp>
    </p:spTree>
    <p:custDataLst>
      <p:tags r:id="rId1"/>
    </p:custDataLst>
    <p:extLst>
      <p:ext uri="{BB962C8B-B14F-4D97-AF65-F5344CB8AC3E}">
        <p14:creationId xmlns:p14="http://schemas.microsoft.com/office/powerpoint/2010/main" val="1726661361"/>
      </p:ext>
    </p:extLst>
  </p:cSld>
  <p:clrMapOvr>
    <a:masterClrMapping/>
  </p:clrMapOvr>
  <mc:AlternateContent xmlns:mc="http://schemas.openxmlformats.org/markup-compatibility/2006" xmlns:p14="http://schemas.microsoft.com/office/powerpoint/2010/main">
    <mc:Choice Requires="p14">
      <p:transition spd="slow" p14:dur="2500" advTm="42711">
        <p14:ferris dir="l"/>
      </p:transition>
    </mc:Choice>
    <mc:Fallback xmlns="">
      <p:transition spd="slow" advTm="427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17;p41">
            <a:extLst>
              <a:ext uri="{FF2B5EF4-FFF2-40B4-BE49-F238E27FC236}">
                <a16:creationId xmlns="" xmlns:a16="http://schemas.microsoft.com/office/drawing/2014/main" id="{0B255BD4-74B9-47EB-9EE5-B6BBEDD584FF}"/>
              </a:ext>
            </a:extLst>
          </p:cNvPr>
          <p:cNvSpPr txBox="1">
            <a:spLocks/>
          </p:cNvSpPr>
          <p:nvPr/>
        </p:nvSpPr>
        <p:spPr>
          <a:xfrm>
            <a:off x="1131803" y="995586"/>
            <a:ext cx="440635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Đỉnh</a:t>
            </a:r>
            <a:endParaRPr lang="en-US" sz="2800" dirty="0">
              <a:latin typeface="Times New Roman" pitchFamily="18" charset="0"/>
              <a:cs typeface="Times New Roman" pitchFamily="18" charset="0"/>
            </a:endParaRPr>
          </a:p>
        </p:txBody>
      </p:sp>
      <p:grpSp>
        <p:nvGrpSpPr>
          <p:cNvPr id="16" name="Group 15">
            <a:extLst>
              <a:ext uri="{FF2B5EF4-FFF2-40B4-BE49-F238E27FC236}">
                <a16:creationId xmlns="" xmlns:a16="http://schemas.microsoft.com/office/drawing/2014/main" id="{CF9055E1-C7BC-4642-966D-DB8A63EBC4F8}"/>
              </a:ext>
            </a:extLst>
          </p:cNvPr>
          <p:cNvGrpSpPr/>
          <p:nvPr/>
        </p:nvGrpSpPr>
        <p:grpSpPr>
          <a:xfrm>
            <a:off x="1131802" y="111482"/>
            <a:ext cx="6279061" cy="4060765"/>
            <a:chOff x="1390808" y="-6096887"/>
            <a:chExt cx="6928002" cy="9909375"/>
          </a:xfrm>
        </p:grpSpPr>
        <p:grpSp>
          <p:nvGrpSpPr>
            <p:cNvPr id="17" name="Group 16">
              <a:extLst>
                <a:ext uri="{FF2B5EF4-FFF2-40B4-BE49-F238E27FC236}">
                  <a16:creationId xmlns="" xmlns:a16="http://schemas.microsoft.com/office/drawing/2014/main" id="{1C94AB99-1C3B-4102-9BC5-4766CC30A52B}"/>
                </a:ext>
              </a:extLst>
            </p:cNvPr>
            <p:cNvGrpSpPr/>
            <p:nvPr/>
          </p:nvGrpSpPr>
          <p:grpSpPr>
            <a:xfrm>
              <a:off x="1573709" y="-6096887"/>
              <a:ext cx="6745101" cy="9909375"/>
              <a:chOff x="869936" y="-8446428"/>
              <a:chExt cx="9685812" cy="12288499"/>
            </a:xfrm>
          </p:grpSpPr>
          <p:sp>
            <p:nvSpPr>
              <p:cNvPr id="19" name="Rounded Rectangle 23">
                <a:extLst>
                  <a:ext uri="{FF2B5EF4-FFF2-40B4-BE49-F238E27FC236}">
                    <a16:creationId xmlns="" xmlns:a16="http://schemas.microsoft.com/office/drawing/2014/main" id="{AC00983E-2674-4EB5-BBB1-8CC5FB4272AB}"/>
                  </a:ext>
                </a:extLst>
              </p:cNvPr>
              <p:cNvSpPr/>
              <p:nvPr/>
            </p:nvSpPr>
            <p:spPr>
              <a:xfrm>
                <a:off x="869936" y="-8446428"/>
                <a:ext cx="9534245" cy="2484327"/>
              </a:xfrm>
              <a:prstGeom prst="roundRect">
                <a:avLst/>
              </a:prstGeom>
              <a:solidFill>
                <a:srgbClr val="F9DFE1">
                  <a:alpha val="87000"/>
                </a:srgbClr>
              </a:solidFill>
            </p:spPr>
            <p:txBody>
              <a:bodyPr wrap="square">
                <a:spAutoFit/>
              </a:bodyPr>
              <a:lstStyle/>
              <a:p>
                <a:endParaRPr lang="en-US" sz="6000" dirty="0">
                  <a:solidFill>
                    <a:srgbClr val="000000"/>
                  </a:solidFill>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C31C38F2-1D8B-4DFC-8828-22497A849069}"/>
                  </a:ext>
                </a:extLst>
              </p:cNvPr>
              <p:cNvSpPr/>
              <p:nvPr/>
            </p:nvSpPr>
            <p:spPr>
              <a:xfrm>
                <a:off x="1560044" y="1513624"/>
                <a:ext cx="8995704" cy="2328447"/>
              </a:xfrm>
              <a:prstGeom prst="rect">
                <a:avLst/>
              </a:prstGeom>
            </p:spPr>
            <p:txBody>
              <a:bodyPr wrap="square">
                <a:spAutoFit/>
              </a:bodyPr>
              <a:lstStyle/>
              <a:p>
                <a:pPr lvl="0" algn="ctr"/>
                <a:endParaRPr lang="en-US" sz="4400" b="1" dirty="0">
                  <a:latin typeface="Times New Roman" pitchFamily="18" charset="0"/>
                  <a:cs typeface="Times New Roman" pitchFamily="18" charset="0"/>
                </a:endParaRPr>
              </a:p>
            </p:txBody>
          </p:sp>
        </p:grpSp>
        <p:sp>
          <p:nvSpPr>
            <p:cNvPr id="18" name="TextBox 17">
              <a:extLst>
                <a:ext uri="{FF2B5EF4-FFF2-40B4-BE49-F238E27FC236}">
                  <a16:creationId xmlns="" xmlns:a16="http://schemas.microsoft.com/office/drawing/2014/main" id="{4BA6B7D1-3474-49EA-9E68-9F8DDFB32FD3}"/>
                </a:ext>
              </a:extLst>
            </p:cNvPr>
            <p:cNvSpPr txBox="1"/>
            <p:nvPr/>
          </p:nvSpPr>
          <p:spPr>
            <a:xfrm>
              <a:off x="1390808" y="-5848263"/>
              <a:ext cx="6728124" cy="1577224"/>
            </a:xfrm>
            <a:prstGeom prst="rect">
              <a:avLst/>
            </a:prstGeom>
            <a:noFill/>
          </p:spPr>
          <p:txBody>
            <a:bodyPr wrap="square">
              <a:spAutoFit/>
            </a:bodyPr>
            <a:lstStyle/>
            <a:p>
              <a:r>
                <a:rPr lang="en-US" sz="2800" dirty="0">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a:t>
              </a:r>
              <a:r>
                <a:rPr lang="en-US" sz="3600" b="1" dirty="0">
                  <a:solidFill>
                    <a:srgbClr val="FF0000"/>
                  </a:solidFill>
                  <a:latin typeface="Times New Roman" pitchFamily="18" charset="0"/>
                  <a:cs typeface="Times New Roman" pitchFamily="18" charset="0"/>
                </a:rPr>
                <a:t>: Gia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Lam </a:t>
              </a:r>
            </a:p>
          </p:txBody>
        </p:sp>
      </p:grpSp>
      <p:sp>
        <p:nvSpPr>
          <p:cNvPr id="10" name="Google Shape;5317;p41">
            <a:extLst>
              <a:ext uri="{FF2B5EF4-FFF2-40B4-BE49-F238E27FC236}">
                <a16:creationId xmlns="" xmlns:a16="http://schemas.microsoft.com/office/drawing/2014/main" id="{B2C201EE-3B4E-4FA1-9E8E-F364CABE1C4D}"/>
              </a:ext>
            </a:extLst>
          </p:cNvPr>
          <p:cNvSpPr txBox="1">
            <a:spLocks/>
          </p:cNvSpPr>
          <p:nvPr/>
        </p:nvSpPr>
        <p:spPr>
          <a:xfrm>
            <a:off x="1131803" y="1563919"/>
            <a:ext cx="440635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Thanh </a:t>
            </a:r>
            <a:r>
              <a:rPr lang="en-US" sz="2800" dirty="0" err="1">
                <a:latin typeface="Times New Roman" pitchFamily="18" charset="0"/>
                <a:cs typeface="Times New Roman" pitchFamily="18" charset="0"/>
              </a:rPr>
              <a:t>Thủy</a:t>
            </a:r>
            <a:endParaRPr lang="en-US" sz="2800" dirty="0">
              <a:latin typeface="Times New Roman" pitchFamily="18" charset="0"/>
              <a:cs typeface="Times New Roman" pitchFamily="18" charset="0"/>
            </a:endParaRPr>
          </a:p>
        </p:txBody>
      </p:sp>
      <p:sp>
        <p:nvSpPr>
          <p:cNvPr id="11" name="Google Shape;5317;p41">
            <a:extLst>
              <a:ext uri="{FF2B5EF4-FFF2-40B4-BE49-F238E27FC236}">
                <a16:creationId xmlns="" xmlns:a16="http://schemas.microsoft.com/office/drawing/2014/main" id="{1BA641A2-6663-4544-8E45-1F67B1FBAA94}"/>
              </a:ext>
            </a:extLst>
          </p:cNvPr>
          <p:cNvSpPr txBox="1">
            <a:spLocks/>
          </p:cNvSpPr>
          <p:nvPr/>
        </p:nvSpPr>
        <p:spPr>
          <a:xfrm>
            <a:off x="1131803" y="2152824"/>
            <a:ext cx="5289691"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Lam: </a:t>
            </a:r>
            <a:r>
              <a:rPr lang="en-US" sz="2800" dirty="0" err="1">
                <a:latin typeface="Times New Roman" pitchFamily="18" charset="0"/>
                <a:cs typeface="Times New Roman" pitchFamily="18" charset="0"/>
              </a:rPr>
              <a:t>Trịnh</a:t>
            </a:r>
            <a:r>
              <a:rPr lang="en-US" sz="2800" dirty="0">
                <a:latin typeface="Times New Roman" pitchFamily="18" charset="0"/>
                <a:cs typeface="Times New Roman" pitchFamily="18" charset="0"/>
              </a:rPr>
              <a:t> Thanh Lam </a:t>
            </a:r>
          </a:p>
        </p:txBody>
      </p:sp>
      <p:sp>
        <p:nvSpPr>
          <p:cNvPr id="12" name="Google Shape;5317;p41">
            <a:extLst>
              <a:ext uri="{FF2B5EF4-FFF2-40B4-BE49-F238E27FC236}">
                <a16:creationId xmlns="" xmlns:a16="http://schemas.microsoft.com/office/drawing/2014/main" id="{51371D9E-7E3B-4DCD-9730-225AD0BDB255}"/>
              </a:ext>
            </a:extLst>
          </p:cNvPr>
          <p:cNvSpPr txBox="1">
            <a:spLocks/>
          </p:cNvSpPr>
          <p:nvPr/>
        </p:nvSpPr>
        <p:spPr>
          <a:xfrm>
            <a:off x="1131802" y="2803195"/>
            <a:ext cx="5289691"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p>
        </p:txBody>
      </p:sp>
      <p:sp>
        <p:nvSpPr>
          <p:cNvPr id="3" name="TextBox 2"/>
          <p:cNvSpPr txBox="1"/>
          <p:nvPr/>
        </p:nvSpPr>
        <p:spPr>
          <a:xfrm>
            <a:off x="3663665" y="1018429"/>
            <a:ext cx="444352" cy="523220"/>
          </a:xfrm>
          <a:prstGeom prst="rect">
            <a:avLst/>
          </a:prstGeom>
          <a:noFill/>
        </p:spPr>
        <p:txBody>
          <a:bodyPr wrap="none" rtlCol="0">
            <a:spAutoFit/>
          </a:bodyPr>
          <a:lstStyle/>
          <a:p>
            <a:r>
              <a:rPr lang="en-US" sz="2800" dirty="0">
                <a:solidFill>
                  <a:srgbClr val="FF0000"/>
                </a:solidFill>
                <a:latin typeface="Times New Roman" pitchFamily="18" charset="0"/>
                <a:cs typeface="Times New Roman" pitchFamily="18" charset="0"/>
              </a:rPr>
              <a:t>Đ</a:t>
            </a:r>
          </a:p>
        </p:txBody>
      </p:sp>
      <p:sp>
        <p:nvSpPr>
          <p:cNvPr id="13" name="TextBox 12"/>
          <p:cNvSpPr txBox="1"/>
          <p:nvPr/>
        </p:nvSpPr>
        <p:spPr>
          <a:xfrm>
            <a:off x="4202504" y="1567258"/>
            <a:ext cx="404278" cy="523220"/>
          </a:xfrm>
          <a:prstGeom prst="rect">
            <a:avLst/>
          </a:prstGeom>
          <a:noFill/>
        </p:spPr>
        <p:txBody>
          <a:bodyPr wrap="none" rtlCol="0">
            <a:spAutoFit/>
          </a:bodyPr>
          <a:lstStyle/>
          <a:p>
            <a:r>
              <a:rPr lang="en-US" sz="2800" dirty="0">
                <a:solidFill>
                  <a:srgbClr val="FF0000"/>
                </a:solidFill>
                <a:latin typeface="Times New Roman" pitchFamily="18" charset="0"/>
                <a:cs typeface="Times New Roman" pitchFamily="18" charset="0"/>
              </a:rPr>
              <a:t>T</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4689909" y="2161586"/>
            <a:ext cx="404278" cy="523220"/>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L</a:t>
            </a:r>
            <a:endParaRPr lang="en-US" sz="2800" dirty="0">
              <a:solidFill>
                <a:srgbClr val="FF0000"/>
              </a:solidFill>
              <a:latin typeface="Times New Roman" pitchFamily="18" charset="0"/>
              <a:cs typeface="Times New Roman" pitchFamily="18" charset="0"/>
            </a:endParaRPr>
          </a:p>
        </p:txBody>
      </p:sp>
      <p:sp>
        <p:nvSpPr>
          <p:cNvPr id="21" name="TextBox 20"/>
          <p:cNvSpPr txBox="1"/>
          <p:nvPr/>
        </p:nvSpPr>
        <p:spPr>
          <a:xfrm>
            <a:off x="3737370" y="2811905"/>
            <a:ext cx="444352" cy="523220"/>
          </a:xfrm>
          <a:prstGeom prst="rect">
            <a:avLst/>
          </a:prstGeom>
          <a:noFill/>
        </p:spPr>
        <p:txBody>
          <a:bodyPr wrap="none" rtlCol="0">
            <a:spAutoFit/>
          </a:bodyPr>
          <a:lstStyle/>
          <a:p>
            <a:r>
              <a:rPr lang="en-US" sz="2800" dirty="0">
                <a:solidFill>
                  <a:srgbClr val="FF0000"/>
                </a:solidFill>
                <a:latin typeface="Times New Roman" pitchFamily="18" charset="0"/>
                <a:cs typeface="Times New Roman" pitchFamily="18" charset="0"/>
              </a:rPr>
              <a:t>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982319"/>
      </p:ext>
    </p:extLst>
  </p:cSld>
  <p:clrMapOvr>
    <a:masterClrMapping/>
  </p:clrMapOvr>
  <mc:AlternateContent xmlns:mc="http://schemas.openxmlformats.org/markup-compatibility/2006" xmlns:p14="http://schemas.microsoft.com/office/powerpoint/2010/main">
    <mc:Choice Requires="p14">
      <p:transition spd="slow" p14:dur="2500" advTm="21030">
        <p14:ferris dir="l"/>
      </p:transition>
    </mc:Choice>
    <mc:Fallback xmlns="">
      <p:transition spd="slow" advTm="210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799CBE2B-FD06-4B7C-8790-98315A26ECE0}"/>
              </a:ext>
            </a:extLst>
          </p:cNvPr>
          <p:cNvGraphicFramePr>
            <a:graphicFrameLocks noGrp="1"/>
          </p:cNvGraphicFramePr>
          <p:nvPr>
            <p:extLst>
              <p:ext uri="{D42A27DB-BD31-4B8C-83A1-F6EECF244321}">
                <p14:modId xmlns:p14="http://schemas.microsoft.com/office/powerpoint/2010/main" val="3912667195"/>
              </p:ext>
            </p:extLst>
          </p:nvPr>
        </p:nvGraphicFramePr>
        <p:xfrm>
          <a:off x="76201" y="133350"/>
          <a:ext cx="3445932" cy="4876800"/>
        </p:xfrm>
        <a:graphic>
          <a:graphicData uri="http://schemas.openxmlformats.org/drawingml/2006/table">
            <a:tbl>
              <a:tblPr firstRow="1" bandRow="1">
                <a:tableStyleId>{5C22544A-7EE6-4342-B048-85BDC9FD1C3A}</a:tableStyleId>
              </a:tblPr>
              <a:tblGrid>
                <a:gridCol w="1005064">
                  <a:extLst>
                    <a:ext uri="{9D8B030D-6E8A-4147-A177-3AD203B41FA5}">
                      <a16:colId xmlns="" xmlns:a16="http://schemas.microsoft.com/office/drawing/2014/main" val="2801358643"/>
                    </a:ext>
                  </a:extLst>
                </a:gridCol>
                <a:gridCol w="861483">
                  <a:extLst>
                    <a:ext uri="{9D8B030D-6E8A-4147-A177-3AD203B41FA5}">
                      <a16:colId xmlns="" xmlns:a16="http://schemas.microsoft.com/office/drawing/2014/main" val="3590077995"/>
                    </a:ext>
                  </a:extLst>
                </a:gridCol>
                <a:gridCol w="1579385">
                  <a:extLst>
                    <a:ext uri="{9D8B030D-6E8A-4147-A177-3AD203B41FA5}">
                      <a16:colId xmlns="" xmlns:a16="http://schemas.microsoft.com/office/drawing/2014/main" val="281708567"/>
                    </a:ext>
                  </a:extLst>
                </a:gridCol>
              </a:tblGrid>
              <a:tr h="249489">
                <a:tc>
                  <a:txBody>
                    <a:bodyPr/>
                    <a:lstStyle/>
                    <a:p>
                      <a:pPr algn="ctr"/>
                      <a:r>
                        <a:rPr lang="en-US" sz="1400" dirty="0" err="1">
                          <a:solidFill>
                            <a:schemeClr val="tx1"/>
                          </a:solidFill>
                        </a:rPr>
                        <a:t>Số</a:t>
                      </a:r>
                      <a:r>
                        <a:rPr lang="en-US" sz="1400" dirty="0">
                          <a:solidFill>
                            <a:schemeClr val="tx1"/>
                          </a:solidFill>
                        </a:rPr>
                        <a:t> </a:t>
                      </a:r>
                      <a:r>
                        <a:rPr lang="en-US" sz="1400" dirty="0" err="1">
                          <a:solidFill>
                            <a:schemeClr val="tx1"/>
                          </a:solidFill>
                        </a:rPr>
                        <a:t>thứ</a:t>
                      </a:r>
                      <a:r>
                        <a:rPr lang="en-US" sz="1400" dirty="0">
                          <a:solidFill>
                            <a:schemeClr val="tx1"/>
                          </a:solidFill>
                        </a:rPr>
                        <a:t> </a:t>
                      </a:r>
                      <a:r>
                        <a:rPr lang="en-US" sz="1400" dirty="0" err="1">
                          <a:solidFill>
                            <a:schemeClr val="tx1"/>
                          </a:solidFill>
                        </a:rPr>
                        <a:t>tự</a:t>
                      </a:r>
                      <a:endParaRPr lang="en-US" sz="1400" dirty="0">
                        <a:solidFill>
                          <a:schemeClr val="tx1"/>
                        </a:solidFill>
                      </a:endParaRPr>
                    </a:p>
                  </a:txBody>
                  <a:tcPr/>
                </a:tc>
                <a:tc>
                  <a:txBody>
                    <a:bodyPr/>
                    <a:lstStyle/>
                    <a:p>
                      <a:pPr algn="ctr"/>
                      <a:r>
                        <a:rPr lang="en-US" sz="1400" dirty="0" err="1">
                          <a:solidFill>
                            <a:schemeClr val="tx1"/>
                          </a:solidFill>
                        </a:rPr>
                        <a:t>Chữ</a:t>
                      </a:r>
                      <a:r>
                        <a:rPr lang="en-US" sz="1400" dirty="0">
                          <a:solidFill>
                            <a:schemeClr val="tx1"/>
                          </a:solidFill>
                        </a:rPr>
                        <a:t> </a:t>
                      </a:r>
                      <a:r>
                        <a:rPr lang="en-US" sz="1400" dirty="0" err="1">
                          <a:solidFill>
                            <a:schemeClr val="tx1"/>
                          </a:solidFill>
                        </a:rPr>
                        <a:t>cái</a:t>
                      </a:r>
                      <a:endParaRPr lang="en-US" sz="1400" dirty="0">
                        <a:solidFill>
                          <a:schemeClr val="tx1"/>
                        </a:solidFill>
                      </a:endParaRPr>
                    </a:p>
                  </a:txBody>
                  <a:tcPr/>
                </a:tc>
                <a:tc>
                  <a:txBody>
                    <a:bodyPr/>
                    <a:lstStyle/>
                    <a:p>
                      <a:pPr algn="ctr"/>
                      <a:r>
                        <a:rPr lang="en-US" sz="1400" dirty="0" err="1">
                          <a:solidFill>
                            <a:schemeClr val="tx1"/>
                          </a:solidFill>
                        </a:rPr>
                        <a:t>Tên</a:t>
                      </a:r>
                      <a:r>
                        <a:rPr lang="en-US" sz="1400" dirty="0">
                          <a:solidFill>
                            <a:schemeClr val="tx1"/>
                          </a:solidFill>
                        </a:rPr>
                        <a:t> </a:t>
                      </a:r>
                      <a:r>
                        <a:rPr lang="en-US" sz="1400" dirty="0" err="1">
                          <a:solidFill>
                            <a:schemeClr val="tx1"/>
                          </a:solidFill>
                        </a:rPr>
                        <a:t>chữ</a:t>
                      </a:r>
                      <a:r>
                        <a:rPr lang="en-US" sz="1400" dirty="0">
                          <a:solidFill>
                            <a:schemeClr val="tx1"/>
                          </a:solidFill>
                        </a:rPr>
                        <a:t> </a:t>
                      </a:r>
                      <a:r>
                        <a:rPr lang="en-US" sz="1400" dirty="0" err="1">
                          <a:solidFill>
                            <a:schemeClr val="tx1"/>
                          </a:solidFill>
                        </a:rPr>
                        <a:t>cái</a:t>
                      </a:r>
                      <a:endParaRPr lang="en-US" sz="1400" dirty="0">
                        <a:solidFill>
                          <a:schemeClr val="tx1"/>
                        </a:solidFill>
                      </a:endParaRPr>
                    </a:p>
                  </a:txBody>
                  <a:tcPr/>
                </a:tc>
                <a:extLst>
                  <a:ext uri="{0D108BD9-81ED-4DB2-BD59-A6C34878D82A}">
                    <a16:rowId xmlns="" xmlns:a16="http://schemas.microsoft.com/office/drawing/2014/main" val="558025285"/>
                  </a:ext>
                </a:extLst>
              </a:tr>
              <a:tr h="249489">
                <a:tc>
                  <a:txBody>
                    <a:bodyPr/>
                    <a:lstStyle/>
                    <a:p>
                      <a:pPr algn="ctr"/>
                      <a:r>
                        <a:rPr lang="en-US" sz="1400" dirty="0">
                          <a:solidFill>
                            <a:srgbClr val="7030A0"/>
                          </a:solidFill>
                        </a:rPr>
                        <a:t>1</a:t>
                      </a:r>
                    </a:p>
                  </a:txBody>
                  <a:tcPr/>
                </a:tc>
                <a:tc>
                  <a:txBody>
                    <a:bodyPr/>
                    <a:lstStyle/>
                    <a:p>
                      <a:pPr algn="ctr"/>
                      <a:r>
                        <a:rPr lang="en-US" sz="1400" dirty="0"/>
                        <a:t>a</a:t>
                      </a:r>
                    </a:p>
                  </a:txBody>
                  <a:tcPr/>
                </a:tc>
                <a:tc>
                  <a:txBody>
                    <a:bodyPr/>
                    <a:lstStyle/>
                    <a:p>
                      <a:pPr algn="ctr"/>
                      <a:r>
                        <a:rPr lang="en-US" sz="1400" dirty="0"/>
                        <a:t>a</a:t>
                      </a:r>
                    </a:p>
                  </a:txBody>
                  <a:tcPr/>
                </a:tc>
                <a:extLst>
                  <a:ext uri="{0D108BD9-81ED-4DB2-BD59-A6C34878D82A}">
                    <a16:rowId xmlns="" xmlns:a16="http://schemas.microsoft.com/office/drawing/2014/main" val="1232353543"/>
                  </a:ext>
                </a:extLst>
              </a:tr>
              <a:tr h="249489">
                <a:tc>
                  <a:txBody>
                    <a:bodyPr/>
                    <a:lstStyle/>
                    <a:p>
                      <a:pPr algn="ctr"/>
                      <a:r>
                        <a:rPr lang="en-US" sz="1400" dirty="0">
                          <a:solidFill>
                            <a:srgbClr val="7030A0"/>
                          </a:solidFill>
                        </a:rPr>
                        <a:t>2</a:t>
                      </a:r>
                    </a:p>
                  </a:txBody>
                  <a:tcPr/>
                </a:tc>
                <a:tc>
                  <a:txBody>
                    <a:bodyPr/>
                    <a:lstStyle/>
                    <a:p>
                      <a:pPr algn="ctr"/>
                      <a:r>
                        <a:rPr lang="en-US" sz="1400" dirty="0"/>
                        <a:t>ă</a:t>
                      </a:r>
                    </a:p>
                  </a:txBody>
                  <a:tcPr/>
                </a:tc>
                <a:tc>
                  <a:txBody>
                    <a:bodyPr/>
                    <a:lstStyle/>
                    <a:p>
                      <a:pPr algn="ctr"/>
                      <a:r>
                        <a:rPr lang="en-US" sz="1400" dirty="0"/>
                        <a:t>á</a:t>
                      </a:r>
                    </a:p>
                  </a:txBody>
                  <a:tcPr/>
                </a:tc>
                <a:extLst>
                  <a:ext uri="{0D108BD9-81ED-4DB2-BD59-A6C34878D82A}">
                    <a16:rowId xmlns="" xmlns:a16="http://schemas.microsoft.com/office/drawing/2014/main" val="4049265611"/>
                  </a:ext>
                </a:extLst>
              </a:tr>
              <a:tr h="249489">
                <a:tc>
                  <a:txBody>
                    <a:bodyPr/>
                    <a:lstStyle/>
                    <a:p>
                      <a:pPr algn="ctr"/>
                      <a:r>
                        <a:rPr lang="en-US" sz="1400" dirty="0">
                          <a:solidFill>
                            <a:srgbClr val="7030A0"/>
                          </a:solidFill>
                        </a:rPr>
                        <a:t>3</a:t>
                      </a:r>
                    </a:p>
                  </a:txBody>
                  <a:tcPr/>
                </a:tc>
                <a:tc>
                  <a:txBody>
                    <a:bodyPr/>
                    <a:lstStyle/>
                    <a:p>
                      <a:pPr algn="ctr"/>
                      <a:r>
                        <a:rPr lang="en-US" sz="1400" dirty="0"/>
                        <a:t>â</a:t>
                      </a:r>
                    </a:p>
                  </a:txBody>
                  <a:tcPr/>
                </a:tc>
                <a:tc>
                  <a:txBody>
                    <a:bodyPr/>
                    <a:lstStyle/>
                    <a:p>
                      <a:pPr algn="ctr"/>
                      <a:r>
                        <a:rPr lang="en-US" sz="1100" dirty="0">
                          <a:latin typeface="Times New Roman" panose="02020603050405020304" pitchFamily="18" charset="0"/>
                          <a:cs typeface="Times New Roman" panose="02020603050405020304" pitchFamily="18" charset="0"/>
                        </a:rPr>
                        <a:t>Ớ</a:t>
                      </a:r>
                    </a:p>
                  </a:txBody>
                  <a:tcPr/>
                </a:tc>
                <a:extLst>
                  <a:ext uri="{0D108BD9-81ED-4DB2-BD59-A6C34878D82A}">
                    <a16:rowId xmlns="" xmlns:a16="http://schemas.microsoft.com/office/drawing/2014/main" val="4266261853"/>
                  </a:ext>
                </a:extLst>
              </a:tr>
              <a:tr h="249489">
                <a:tc>
                  <a:txBody>
                    <a:bodyPr/>
                    <a:lstStyle/>
                    <a:p>
                      <a:pPr algn="ctr"/>
                      <a:r>
                        <a:rPr lang="en-US" sz="1400" dirty="0">
                          <a:solidFill>
                            <a:srgbClr val="7030A0"/>
                          </a:solidFill>
                        </a:rPr>
                        <a:t>4</a:t>
                      </a:r>
                    </a:p>
                  </a:txBody>
                  <a:tcPr/>
                </a:tc>
                <a:tc>
                  <a:txBody>
                    <a:bodyPr/>
                    <a:lstStyle/>
                    <a:p>
                      <a:pPr algn="ctr"/>
                      <a:r>
                        <a:rPr lang="en-US" sz="1400" dirty="0"/>
                        <a:t>b</a:t>
                      </a:r>
                    </a:p>
                  </a:txBody>
                  <a:tcPr/>
                </a:tc>
                <a:tc>
                  <a:txBody>
                    <a:bodyPr/>
                    <a:lstStyle/>
                    <a:p>
                      <a:pPr algn="ctr"/>
                      <a:r>
                        <a:rPr lang="en-US" sz="1400" dirty="0" err="1"/>
                        <a:t>bê</a:t>
                      </a:r>
                      <a:endParaRPr lang="en-US" sz="1400" dirty="0"/>
                    </a:p>
                  </a:txBody>
                  <a:tcPr/>
                </a:tc>
                <a:extLst>
                  <a:ext uri="{0D108BD9-81ED-4DB2-BD59-A6C34878D82A}">
                    <a16:rowId xmlns="" xmlns:a16="http://schemas.microsoft.com/office/drawing/2014/main" val="2551329353"/>
                  </a:ext>
                </a:extLst>
              </a:tr>
              <a:tr h="249489">
                <a:tc>
                  <a:txBody>
                    <a:bodyPr/>
                    <a:lstStyle/>
                    <a:p>
                      <a:pPr algn="ctr"/>
                      <a:r>
                        <a:rPr lang="en-US" sz="1400" dirty="0">
                          <a:solidFill>
                            <a:srgbClr val="7030A0"/>
                          </a:solidFill>
                        </a:rPr>
                        <a:t>5</a:t>
                      </a:r>
                    </a:p>
                  </a:txBody>
                  <a:tcPr/>
                </a:tc>
                <a:tc>
                  <a:txBody>
                    <a:bodyPr/>
                    <a:lstStyle/>
                    <a:p>
                      <a:pPr algn="ctr"/>
                      <a:r>
                        <a:rPr lang="en-US" sz="1400" dirty="0"/>
                        <a:t>c</a:t>
                      </a:r>
                    </a:p>
                  </a:txBody>
                  <a:tcPr/>
                </a:tc>
                <a:tc>
                  <a:txBody>
                    <a:bodyPr/>
                    <a:lstStyle/>
                    <a:p>
                      <a:pPr algn="ctr"/>
                      <a:r>
                        <a:rPr lang="en-US" sz="1400" dirty="0" err="1"/>
                        <a:t>xê</a:t>
                      </a:r>
                      <a:endParaRPr lang="en-US" sz="1400" dirty="0"/>
                    </a:p>
                  </a:txBody>
                  <a:tcPr/>
                </a:tc>
                <a:extLst>
                  <a:ext uri="{0D108BD9-81ED-4DB2-BD59-A6C34878D82A}">
                    <a16:rowId xmlns="" xmlns:a16="http://schemas.microsoft.com/office/drawing/2014/main" val="3447171953"/>
                  </a:ext>
                </a:extLst>
              </a:tr>
              <a:tr h="249489">
                <a:tc>
                  <a:txBody>
                    <a:bodyPr/>
                    <a:lstStyle/>
                    <a:p>
                      <a:pPr algn="ctr"/>
                      <a:r>
                        <a:rPr lang="en-US" sz="1400" dirty="0">
                          <a:solidFill>
                            <a:srgbClr val="7030A0"/>
                          </a:solidFill>
                        </a:rPr>
                        <a:t>6</a:t>
                      </a:r>
                    </a:p>
                  </a:txBody>
                  <a:tcPr/>
                </a:tc>
                <a:tc>
                  <a:txBody>
                    <a:bodyPr/>
                    <a:lstStyle/>
                    <a:p>
                      <a:pPr algn="ctr"/>
                      <a:r>
                        <a:rPr lang="en-US" sz="1400" dirty="0"/>
                        <a:t>d</a:t>
                      </a:r>
                    </a:p>
                  </a:txBody>
                  <a:tcPr/>
                </a:tc>
                <a:tc>
                  <a:txBody>
                    <a:bodyPr/>
                    <a:lstStyle/>
                    <a:p>
                      <a:pPr algn="ctr"/>
                      <a:r>
                        <a:rPr lang="en-US" sz="1400" dirty="0" err="1"/>
                        <a:t>dê</a:t>
                      </a:r>
                      <a:endParaRPr lang="en-US" sz="1400" dirty="0"/>
                    </a:p>
                  </a:txBody>
                  <a:tcPr/>
                </a:tc>
                <a:extLst>
                  <a:ext uri="{0D108BD9-81ED-4DB2-BD59-A6C34878D82A}">
                    <a16:rowId xmlns="" xmlns:a16="http://schemas.microsoft.com/office/drawing/2014/main" val="1655561469"/>
                  </a:ext>
                </a:extLst>
              </a:tr>
              <a:tr h="249489">
                <a:tc>
                  <a:txBody>
                    <a:bodyPr/>
                    <a:lstStyle/>
                    <a:p>
                      <a:pPr algn="ctr"/>
                      <a:r>
                        <a:rPr lang="en-US" sz="1400" dirty="0">
                          <a:solidFill>
                            <a:srgbClr val="7030A0"/>
                          </a:solidFill>
                        </a:rPr>
                        <a:t>7</a:t>
                      </a:r>
                    </a:p>
                  </a:txBody>
                  <a:tcPr/>
                </a:tc>
                <a:tc>
                  <a:txBody>
                    <a:bodyPr/>
                    <a:lstStyle/>
                    <a:p>
                      <a:pPr algn="ctr"/>
                      <a:r>
                        <a:rPr lang="en-US" sz="1400" b="0" dirty="0">
                          <a:solidFill>
                            <a:schemeClr val="tx1"/>
                          </a:solidFill>
                        </a:rPr>
                        <a:t>đ</a:t>
                      </a:r>
                    </a:p>
                  </a:txBody>
                  <a:tcPr/>
                </a:tc>
                <a:tc>
                  <a:txBody>
                    <a:bodyPr/>
                    <a:lstStyle/>
                    <a:p>
                      <a:pPr algn="ctr"/>
                      <a:r>
                        <a:rPr lang="en-US" sz="1400" dirty="0" err="1"/>
                        <a:t>đê</a:t>
                      </a:r>
                      <a:endParaRPr lang="en-US" sz="1400" dirty="0"/>
                    </a:p>
                  </a:txBody>
                  <a:tcPr/>
                </a:tc>
                <a:extLst>
                  <a:ext uri="{0D108BD9-81ED-4DB2-BD59-A6C34878D82A}">
                    <a16:rowId xmlns="" xmlns:a16="http://schemas.microsoft.com/office/drawing/2014/main" val="3666223853"/>
                  </a:ext>
                </a:extLst>
              </a:tr>
              <a:tr h="249489">
                <a:tc>
                  <a:txBody>
                    <a:bodyPr/>
                    <a:lstStyle/>
                    <a:p>
                      <a:pPr algn="ctr"/>
                      <a:r>
                        <a:rPr lang="en-US" sz="1400" dirty="0">
                          <a:solidFill>
                            <a:srgbClr val="7030A0"/>
                          </a:solidFill>
                        </a:rPr>
                        <a:t>8</a:t>
                      </a:r>
                    </a:p>
                  </a:txBody>
                  <a:tcPr/>
                </a:tc>
                <a:tc>
                  <a:txBody>
                    <a:bodyPr/>
                    <a:lstStyle/>
                    <a:p>
                      <a:pPr algn="ctr"/>
                      <a:r>
                        <a:rPr lang="en-US" sz="1400" dirty="0"/>
                        <a:t>e</a:t>
                      </a:r>
                    </a:p>
                  </a:txBody>
                  <a:tcPr/>
                </a:tc>
                <a:tc>
                  <a:txBody>
                    <a:bodyPr/>
                    <a:lstStyle/>
                    <a:p>
                      <a:pPr algn="ctr"/>
                      <a:r>
                        <a:rPr lang="en-US" sz="1400" dirty="0"/>
                        <a:t>e</a:t>
                      </a:r>
                    </a:p>
                  </a:txBody>
                  <a:tcPr/>
                </a:tc>
                <a:extLst>
                  <a:ext uri="{0D108BD9-81ED-4DB2-BD59-A6C34878D82A}">
                    <a16:rowId xmlns="" xmlns:a16="http://schemas.microsoft.com/office/drawing/2014/main" val="924621126"/>
                  </a:ext>
                </a:extLst>
              </a:tr>
              <a:tr h="249489">
                <a:tc>
                  <a:txBody>
                    <a:bodyPr/>
                    <a:lstStyle/>
                    <a:p>
                      <a:pPr algn="ctr"/>
                      <a:r>
                        <a:rPr lang="en-US" sz="1400" dirty="0">
                          <a:solidFill>
                            <a:srgbClr val="7030A0"/>
                          </a:solidFill>
                        </a:rPr>
                        <a:t>9</a:t>
                      </a:r>
                    </a:p>
                  </a:txBody>
                  <a:tcPr/>
                </a:tc>
                <a:tc>
                  <a:txBody>
                    <a:bodyPr/>
                    <a:lstStyle/>
                    <a:p>
                      <a:pPr algn="ctr"/>
                      <a:r>
                        <a:rPr lang="en-US" sz="1400" dirty="0"/>
                        <a:t>ê</a:t>
                      </a:r>
                    </a:p>
                  </a:txBody>
                  <a:tcPr/>
                </a:tc>
                <a:tc>
                  <a:txBody>
                    <a:bodyPr/>
                    <a:lstStyle/>
                    <a:p>
                      <a:pPr algn="ctr"/>
                      <a:r>
                        <a:rPr lang="en-US" sz="1400" dirty="0"/>
                        <a:t>ê</a:t>
                      </a:r>
                    </a:p>
                  </a:txBody>
                  <a:tcPr/>
                </a:tc>
                <a:extLst>
                  <a:ext uri="{0D108BD9-81ED-4DB2-BD59-A6C34878D82A}">
                    <a16:rowId xmlns="" xmlns:a16="http://schemas.microsoft.com/office/drawing/2014/main" val="1393900476"/>
                  </a:ext>
                </a:extLst>
              </a:tr>
              <a:tr h="249489">
                <a:tc>
                  <a:txBody>
                    <a:bodyPr/>
                    <a:lstStyle/>
                    <a:p>
                      <a:pPr algn="ctr"/>
                      <a:r>
                        <a:rPr lang="en-US" sz="1400" dirty="0">
                          <a:solidFill>
                            <a:srgbClr val="7030A0"/>
                          </a:solidFill>
                        </a:rPr>
                        <a:t>10</a:t>
                      </a:r>
                    </a:p>
                  </a:txBody>
                  <a:tcPr/>
                </a:tc>
                <a:tc>
                  <a:txBody>
                    <a:bodyPr/>
                    <a:lstStyle/>
                    <a:p>
                      <a:pPr algn="ctr"/>
                      <a:r>
                        <a:rPr lang="en-US" sz="1400" dirty="0"/>
                        <a:t>g</a:t>
                      </a:r>
                    </a:p>
                  </a:txBody>
                  <a:tcPr/>
                </a:tc>
                <a:tc>
                  <a:txBody>
                    <a:bodyPr/>
                    <a:lstStyle/>
                    <a:p>
                      <a:pPr algn="ctr"/>
                      <a:r>
                        <a:rPr lang="en-US" sz="1400" dirty="0" err="1"/>
                        <a:t>giê</a:t>
                      </a:r>
                      <a:endParaRPr lang="en-US" sz="1400" dirty="0"/>
                    </a:p>
                  </a:txBody>
                  <a:tcPr/>
                </a:tc>
                <a:extLst>
                  <a:ext uri="{0D108BD9-81ED-4DB2-BD59-A6C34878D82A}">
                    <a16:rowId xmlns="" xmlns:a16="http://schemas.microsoft.com/office/drawing/2014/main" val="1593149622"/>
                  </a:ext>
                </a:extLst>
              </a:tr>
              <a:tr h="249489">
                <a:tc>
                  <a:txBody>
                    <a:bodyPr/>
                    <a:lstStyle/>
                    <a:p>
                      <a:pPr algn="ctr"/>
                      <a:r>
                        <a:rPr lang="en-US" sz="1400" dirty="0">
                          <a:solidFill>
                            <a:srgbClr val="7030A0"/>
                          </a:solidFill>
                        </a:rPr>
                        <a:t>11</a:t>
                      </a:r>
                    </a:p>
                  </a:txBody>
                  <a:tcPr/>
                </a:tc>
                <a:tc>
                  <a:txBody>
                    <a:bodyPr/>
                    <a:lstStyle/>
                    <a:p>
                      <a:pPr algn="ctr"/>
                      <a:r>
                        <a:rPr lang="en-US" sz="1400" b="0" dirty="0">
                          <a:solidFill>
                            <a:schemeClr val="tx1"/>
                          </a:solidFill>
                        </a:rPr>
                        <a:t>h</a:t>
                      </a:r>
                    </a:p>
                  </a:txBody>
                  <a:tcPr/>
                </a:tc>
                <a:tc>
                  <a:txBody>
                    <a:bodyPr/>
                    <a:lstStyle/>
                    <a:p>
                      <a:pPr algn="ctr"/>
                      <a:r>
                        <a:rPr lang="en-US" sz="1400" dirty="0" err="1"/>
                        <a:t>hát</a:t>
                      </a:r>
                      <a:endParaRPr lang="en-US" sz="1400" dirty="0"/>
                    </a:p>
                  </a:txBody>
                  <a:tcPr/>
                </a:tc>
                <a:extLst>
                  <a:ext uri="{0D108BD9-81ED-4DB2-BD59-A6C34878D82A}">
                    <a16:rowId xmlns="" xmlns:a16="http://schemas.microsoft.com/office/drawing/2014/main" val="3603520545"/>
                  </a:ext>
                </a:extLst>
              </a:tr>
              <a:tr h="249489">
                <a:tc>
                  <a:txBody>
                    <a:bodyPr/>
                    <a:lstStyle/>
                    <a:p>
                      <a:pPr algn="ctr"/>
                      <a:r>
                        <a:rPr lang="en-US" sz="1400" dirty="0">
                          <a:solidFill>
                            <a:srgbClr val="7030A0"/>
                          </a:solidFill>
                        </a:rPr>
                        <a:t>12</a:t>
                      </a:r>
                    </a:p>
                  </a:txBody>
                  <a:tcPr/>
                </a:tc>
                <a:tc>
                  <a:txBody>
                    <a:bodyPr/>
                    <a:lstStyle/>
                    <a:p>
                      <a:pPr algn="ctr"/>
                      <a:r>
                        <a:rPr lang="en-US" sz="1400" dirty="0" err="1"/>
                        <a:t>i</a:t>
                      </a:r>
                      <a:endParaRPr lang="en-US" sz="1400" dirty="0"/>
                    </a:p>
                  </a:txBody>
                  <a:tcPr/>
                </a:tc>
                <a:tc>
                  <a:txBody>
                    <a:bodyPr/>
                    <a:lstStyle/>
                    <a:p>
                      <a:pPr algn="ctr"/>
                      <a:r>
                        <a:rPr lang="en-US" sz="1400" dirty="0" err="1"/>
                        <a:t>i</a:t>
                      </a:r>
                      <a:endParaRPr lang="en-US" sz="1400" dirty="0"/>
                    </a:p>
                  </a:txBody>
                  <a:tcPr/>
                </a:tc>
                <a:extLst>
                  <a:ext uri="{0D108BD9-81ED-4DB2-BD59-A6C34878D82A}">
                    <a16:rowId xmlns="" xmlns:a16="http://schemas.microsoft.com/office/drawing/2014/main" val="2634893138"/>
                  </a:ext>
                </a:extLst>
              </a:tr>
              <a:tr h="249489">
                <a:tc>
                  <a:txBody>
                    <a:bodyPr/>
                    <a:lstStyle/>
                    <a:p>
                      <a:pPr algn="ctr"/>
                      <a:r>
                        <a:rPr lang="en-US" sz="1400" dirty="0">
                          <a:solidFill>
                            <a:srgbClr val="7030A0"/>
                          </a:solidFill>
                        </a:rPr>
                        <a:t>13</a:t>
                      </a:r>
                    </a:p>
                  </a:txBody>
                  <a:tcPr/>
                </a:tc>
                <a:tc>
                  <a:txBody>
                    <a:bodyPr/>
                    <a:lstStyle/>
                    <a:p>
                      <a:pPr algn="ctr"/>
                      <a:r>
                        <a:rPr lang="en-US" sz="1400" dirty="0"/>
                        <a:t>k</a:t>
                      </a:r>
                    </a:p>
                  </a:txBody>
                  <a:tcPr/>
                </a:tc>
                <a:tc>
                  <a:txBody>
                    <a:bodyPr/>
                    <a:lstStyle/>
                    <a:p>
                      <a:pPr algn="ctr"/>
                      <a:r>
                        <a:rPr lang="en-US" sz="1400" dirty="0"/>
                        <a:t>ca</a:t>
                      </a:r>
                    </a:p>
                  </a:txBody>
                  <a:tcPr/>
                </a:tc>
                <a:extLst>
                  <a:ext uri="{0D108BD9-81ED-4DB2-BD59-A6C34878D82A}">
                    <a16:rowId xmlns="" xmlns:a16="http://schemas.microsoft.com/office/drawing/2014/main" val="4180155549"/>
                  </a:ext>
                </a:extLst>
              </a:tr>
              <a:tr h="249489">
                <a:tc>
                  <a:txBody>
                    <a:bodyPr/>
                    <a:lstStyle/>
                    <a:p>
                      <a:pPr algn="ctr"/>
                      <a:r>
                        <a:rPr lang="en-US" sz="1400" dirty="0">
                          <a:solidFill>
                            <a:srgbClr val="7030A0"/>
                          </a:solidFill>
                        </a:rPr>
                        <a:t>14</a:t>
                      </a:r>
                    </a:p>
                  </a:txBody>
                  <a:tcPr/>
                </a:tc>
                <a:tc>
                  <a:txBody>
                    <a:bodyPr/>
                    <a:lstStyle/>
                    <a:p>
                      <a:pPr algn="ctr"/>
                      <a:r>
                        <a:rPr lang="en-US" sz="1400" b="0" dirty="0">
                          <a:solidFill>
                            <a:schemeClr val="tx1"/>
                          </a:solidFill>
                        </a:rPr>
                        <a:t>l</a:t>
                      </a:r>
                    </a:p>
                  </a:txBody>
                  <a:tcPr/>
                </a:tc>
                <a:tc>
                  <a:txBody>
                    <a:bodyPr/>
                    <a:lstStyle/>
                    <a:p>
                      <a:pPr algn="ctr"/>
                      <a:r>
                        <a:rPr lang="en-US" sz="1400" dirty="0"/>
                        <a:t>e – </a:t>
                      </a:r>
                      <a:r>
                        <a:rPr lang="en-US" sz="1400" dirty="0" err="1"/>
                        <a:t>lờ</a:t>
                      </a:r>
                      <a:endParaRPr lang="en-US" sz="1400" dirty="0"/>
                    </a:p>
                  </a:txBody>
                  <a:tcPr/>
                </a:tc>
                <a:extLst>
                  <a:ext uri="{0D108BD9-81ED-4DB2-BD59-A6C34878D82A}">
                    <a16:rowId xmlns="" xmlns:a16="http://schemas.microsoft.com/office/drawing/2014/main" val="239088469"/>
                  </a:ext>
                </a:extLst>
              </a:tr>
              <a:tr h="249489">
                <a:tc>
                  <a:txBody>
                    <a:bodyPr/>
                    <a:lstStyle/>
                    <a:p>
                      <a:pPr algn="ctr"/>
                      <a:r>
                        <a:rPr lang="en-US" sz="1400" dirty="0">
                          <a:solidFill>
                            <a:srgbClr val="7030A0"/>
                          </a:solidFill>
                        </a:rPr>
                        <a:t>15</a:t>
                      </a:r>
                    </a:p>
                  </a:txBody>
                  <a:tcPr/>
                </a:tc>
                <a:tc>
                  <a:txBody>
                    <a:bodyPr/>
                    <a:lstStyle/>
                    <a:p>
                      <a:pPr algn="ctr"/>
                      <a:r>
                        <a:rPr lang="en-US" sz="1400" dirty="0"/>
                        <a:t>m</a:t>
                      </a:r>
                    </a:p>
                  </a:txBody>
                  <a:tcPr/>
                </a:tc>
                <a:tc>
                  <a:txBody>
                    <a:bodyPr/>
                    <a:lstStyle/>
                    <a:p>
                      <a:pPr algn="ctr"/>
                      <a:r>
                        <a:rPr lang="en-US" sz="1400" dirty="0" err="1"/>
                        <a:t>em</a:t>
                      </a:r>
                      <a:r>
                        <a:rPr lang="en-US" sz="1400" dirty="0"/>
                        <a:t> – </a:t>
                      </a:r>
                      <a:r>
                        <a:rPr lang="en-US" sz="1400" dirty="0" err="1"/>
                        <a:t>mờ</a:t>
                      </a:r>
                      <a:endParaRPr lang="en-US" sz="1400" dirty="0"/>
                    </a:p>
                  </a:txBody>
                  <a:tcPr/>
                </a:tc>
                <a:extLst>
                  <a:ext uri="{0D108BD9-81ED-4DB2-BD59-A6C34878D82A}">
                    <a16:rowId xmlns="" xmlns:a16="http://schemas.microsoft.com/office/drawing/2014/main" val="51157826"/>
                  </a:ext>
                </a:extLst>
              </a:tr>
            </a:tbl>
          </a:graphicData>
        </a:graphic>
      </p:graphicFrame>
      <p:graphicFrame>
        <p:nvGraphicFramePr>
          <p:cNvPr id="4" name="Table 2">
            <a:extLst>
              <a:ext uri="{FF2B5EF4-FFF2-40B4-BE49-F238E27FC236}">
                <a16:creationId xmlns="" xmlns:a16="http://schemas.microsoft.com/office/drawing/2014/main" id="{6ABCF7D1-7BF7-405A-BF1F-A7D82E5DA7D0}"/>
              </a:ext>
            </a:extLst>
          </p:cNvPr>
          <p:cNvGraphicFramePr>
            <a:graphicFrameLocks noGrp="1"/>
          </p:cNvGraphicFramePr>
          <p:nvPr>
            <p:extLst>
              <p:ext uri="{D42A27DB-BD31-4B8C-83A1-F6EECF244321}">
                <p14:modId xmlns:p14="http://schemas.microsoft.com/office/powerpoint/2010/main" val="4039727051"/>
              </p:ext>
            </p:extLst>
          </p:nvPr>
        </p:nvGraphicFramePr>
        <p:xfrm>
          <a:off x="3522133" y="133350"/>
          <a:ext cx="3403602" cy="4876800"/>
        </p:xfrm>
        <a:graphic>
          <a:graphicData uri="http://schemas.openxmlformats.org/drawingml/2006/table">
            <a:tbl>
              <a:tblPr firstRow="1" bandRow="1">
                <a:tableStyleId>{5C22544A-7EE6-4342-B048-85BDC9FD1C3A}</a:tableStyleId>
              </a:tblPr>
              <a:tblGrid>
                <a:gridCol w="1092202">
                  <a:extLst>
                    <a:ext uri="{9D8B030D-6E8A-4147-A177-3AD203B41FA5}">
                      <a16:colId xmlns="" xmlns:a16="http://schemas.microsoft.com/office/drawing/2014/main" val="2801358643"/>
                    </a:ext>
                  </a:extLst>
                </a:gridCol>
                <a:gridCol w="948266">
                  <a:extLst>
                    <a:ext uri="{9D8B030D-6E8A-4147-A177-3AD203B41FA5}">
                      <a16:colId xmlns="" xmlns:a16="http://schemas.microsoft.com/office/drawing/2014/main" val="3590077995"/>
                    </a:ext>
                  </a:extLst>
                </a:gridCol>
                <a:gridCol w="1363134">
                  <a:extLst>
                    <a:ext uri="{9D8B030D-6E8A-4147-A177-3AD203B41FA5}">
                      <a16:colId xmlns="" xmlns:a16="http://schemas.microsoft.com/office/drawing/2014/main" val="281708567"/>
                    </a:ext>
                  </a:extLst>
                </a:gridCol>
              </a:tblGrid>
              <a:tr h="137463">
                <a:tc>
                  <a:txBody>
                    <a:bodyPr/>
                    <a:lstStyle/>
                    <a:p>
                      <a:pPr algn="ctr"/>
                      <a:r>
                        <a:rPr lang="en-US" sz="1400" dirty="0" err="1">
                          <a:solidFill>
                            <a:schemeClr val="tx1"/>
                          </a:solidFill>
                        </a:rPr>
                        <a:t>Số</a:t>
                      </a:r>
                      <a:r>
                        <a:rPr lang="en-US" sz="1400" dirty="0">
                          <a:solidFill>
                            <a:schemeClr val="tx1"/>
                          </a:solidFill>
                        </a:rPr>
                        <a:t> </a:t>
                      </a:r>
                      <a:r>
                        <a:rPr lang="en-US" sz="1400" dirty="0" err="1">
                          <a:solidFill>
                            <a:schemeClr val="tx1"/>
                          </a:solidFill>
                        </a:rPr>
                        <a:t>thứ</a:t>
                      </a:r>
                      <a:r>
                        <a:rPr lang="en-US" sz="1400" dirty="0">
                          <a:solidFill>
                            <a:schemeClr val="tx1"/>
                          </a:solidFill>
                        </a:rPr>
                        <a:t> </a:t>
                      </a:r>
                      <a:r>
                        <a:rPr lang="en-US" sz="1400" dirty="0" err="1">
                          <a:solidFill>
                            <a:schemeClr val="tx1"/>
                          </a:solidFill>
                        </a:rPr>
                        <a:t>tự</a:t>
                      </a:r>
                      <a:endParaRPr lang="en-US" sz="1400" dirty="0">
                        <a:solidFill>
                          <a:schemeClr val="tx1"/>
                        </a:solidFill>
                      </a:endParaRPr>
                    </a:p>
                  </a:txBody>
                  <a:tcPr/>
                </a:tc>
                <a:tc>
                  <a:txBody>
                    <a:bodyPr/>
                    <a:lstStyle/>
                    <a:p>
                      <a:pPr algn="ctr"/>
                      <a:r>
                        <a:rPr lang="en-US" sz="1400" dirty="0" err="1">
                          <a:solidFill>
                            <a:schemeClr val="tx1"/>
                          </a:solidFill>
                        </a:rPr>
                        <a:t>Chữ</a:t>
                      </a:r>
                      <a:r>
                        <a:rPr lang="en-US" sz="1400" dirty="0">
                          <a:solidFill>
                            <a:schemeClr val="tx1"/>
                          </a:solidFill>
                        </a:rPr>
                        <a:t> </a:t>
                      </a:r>
                      <a:r>
                        <a:rPr lang="en-US" sz="1400" dirty="0" err="1">
                          <a:solidFill>
                            <a:schemeClr val="tx1"/>
                          </a:solidFill>
                        </a:rPr>
                        <a:t>cái</a:t>
                      </a:r>
                      <a:endParaRPr lang="en-US" sz="1400" dirty="0">
                        <a:solidFill>
                          <a:schemeClr val="tx1"/>
                        </a:solidFill>
                      </a:endParaRPr>
                    </a:p>
                  </a:txBody>
                  <a:tcPr/>
                </a:tc>
                <a:tc>
                  <a:txBody>
                    <a:bodyPr/>
                    <a:lstStyle/>
                    <a:p>
                      <a:pPr algn="ctr"/>
                      <a:r>
                        <a:rPr lang="en-US" sz="1400" dirty="0" err="1">
                          <a:solidFill>
                            <a:schemeClr val="tx1"/>
                          </a:solidFill>
                        </a:rPr>
                        <a:t>Tên</a:t>
                      </a:r>
                      <a:r>
                        <a:rPr lang="en-US" sz="1400" dirty="0">
                          <a:solidFill>
                            <a:schemeClr val="tx1"/>
                          </a:solidFill>
                        </a:rPr>
                        <a:t> </a:t>
                      </a:r>
                      <a:r>
                        <a:rPr lang="en-US" sz="1400" dirty="0" err="1">
                          <a:solidFill>
                            <a:schemeClr val="tx1"/>
                          </a:solidFill>
                        </a:rPr>
                        <a:t>chữ</a:t>
                      </a:r>
                      <a:r>
                        <a:rPr lang="en-US" sz="1400" dirty="0">
                          <a:solidFill>
                            <a:schemeClr val="tx1"/>
                          </a:solidFill>
                        </a:rPr>
                        <a:t> </a:t>
                      </a:r>
                      <a:r>
                        <a:rPr lang="en-US" sz="1400" dirty="0" err="1">
                          <a:solidFill>
                            <a:schemeClr val="tx1"/>
                          </a:solidFill>
                        </a:rPr>
                        <a:t>cái</a:t>
                      </a:r>
                      <a:endParaRPr lang="en-US" sz="1400" dirty="0">
                        <a:solidFill>
                          <a:schemeClr val="tx1"/>
                        </a:solidFill>
                      </a:endParaRPr>
                    </a:p>
                  </a:txBody>
                  <a:tcPr/>
                </a:tc>
                <a:extLst>
                  <a:ext uri="{0D108BD9-81ED-4DB2-BD59-A6C34878D82A}">
                    <a16:rowId xmlns="" xmlns:a16="http://schemas.microsoft.com/office/drawing/2014/main" val="558025285"/>
                  </a:ext>
                </a:extLst>
              </a:tr>
              <a:tr h="249489">
                <a:tc>
                  <a:txBody>
                    <a:bodyPr/>
                    <a:lstStyle/>
                    <a:p>
                      <a:pPr algn="ctr"/>
                      <a:r>
                        <a:rPr lang="en-US" sz="1400" dirty="0">
                          <a:solidFill>
                            <a:srgbClr val="7030A0"/>
                          </a:solidFill>
                        </a:rPr>
                        <a:t>16</a:t>
                      </a:r>
                    </a:p>
                  </a:txBody>
                  <a:tcPr/>
                </a:tc>
                <a:tc>
                  <a:txBody>
                    <a:bodyPr/>
                    <a:lstStyle/>
                    <a:p>
                      <a:pPr algn="ctr"/>
                      <a:r>
                        <a:rPr lang="en-US" sz="1400" dirty="0"/>
                        <a:t>n</a:t>
                      </a:r>
                    </a:p>
                  </a:txBody>
                  <a:tcPr/>
                </a:tc>
                <a:tc>
                  <a:txBody>
                    <a:bodyPr/>
                    <a:lstStyle/>
                    <a:p>
                      <a:pPr algn="ctr"/>
                      <a:r>
                        <a:rPr lang="en-US" sz="1400" dirty="0" err="1"/>
                        <a:t>en</a:t>
                      </a:r>
                      <a:r>
                        <a:rPr lang="en-US" sz="1400" dirty="0"/>
                        <a:t> – </a:t>
                      </a:r>
                      <a:r>
                        <a:rPr lang="en-US" sz="1400" dirty="0" err="1"/>
                        <a:t>nờ</a:t>
                      </a:r>
                      <a:endParaRPr lang="en-US" sz="1400" dirty="0"/>
                    </a:p>
                  </a:txBody>
                  <a:tcPr/>
                </a:tc>
                <a:extLst>
                  <a:ext uri="{0D108BD9-81ED-4DB2-BD59-A6C34878D82A}">
                    <a16:rowId xmlns="" xmlns:a16="http://schemas.microsoft.com/office/drawing/2014/main" val="1232353543"/>
                  </a:ext>
                </a:extLst>
              </a:tr>
              <a:tr h="249489">
                <a:tc>
                  <a:txBody>
                    <a:bodyPr/>
                    <a:lstStyle/>
                    <a:p>
                      <a:pPr algn="ctr"/>
                      <a:r>
                        <a:rPr lang="en-US" sz="1400" dirty="0">
                          <a:solidFill>
                            <a:srgbClr val="7030A0"/>
                          </a:solidFill>
                        </a:rPr>
                        <a:t>17</a:t>
                      </a:r>
                    </a:p>
                  </a:txBody>
                  <a:tcPr/>
                </a:tc>
                <a:tc>
                  <a:txBody>
                    <a:bodyPr/>
                    <a:lstStyle/>
                    <a:p>
                      <a:pPr algn="ctr"/>
                      <a:r>
                        <a:rPr lang="en-US" sz="1400" dirty="0"/>
                        <a:t>o</a:t>
                      </a:r>
                    </a:p>
                  </a:txBody>
                  <a:tcPr/>
                </a:tc>
                <a:tc>
                  <a:txBody>
                    <a:bodyPr/>
                    <a:lstStyle/>
                    <a:p>
                      <a:pPr algn="ctr"/>
                      <a:r>
                        <a:rPr lang="en-US" sz="1400" dirty="0"/>
                        <a:t>o</a:t>
                      </a:r>
                    </a:p>
                  </a:txBody>
                  <a:tcPr/>
                </a:tc>
                <a:extLst>
                  <a:ext uri="{0D108BD9-81ED-4DB2-BD59-A6C34878D82A}">
                    <a16:rowId xmlns="" xmlns:a16="http://schemas.microsoft.com/office/drawing/2014/main" val="4049265611"/>
                  </a:ext>
                </a:extLst>
              </a:tr>
              <a:tr h="249489">
                <a:tc>
                  <a:txBody>
                    <a:bodyPr/>
                    <a:lstStyle/>
                    <a:p>
                      <a:pPr algn="ctr"/>
                      <a:r>
                        <a:rPr lang="en-US" sz="1400" dirty="0">
                          <a:solidFill>
                            <a:srgbClr val="7030A0"/>
                          </a:solidFill>
                        </a:rPr>
                        <a:t>18</a:t>
                      </a:r>
                    </a:p>
                  </a:txBody>
                  <a:tcPr/>
                </a:tc>
                <a:tc>
                  <a:txBody>
                    <a:bodyPr/>
                    <a:lstStyle/>
                    <a:p>
                      <a:pPr algn="ctr"/>
                      <a:r>
                        <a:rPr lang="en-US" sz="1400" dirty="0"/>
                        <a:t>ô</a:t>
                      </a:r>
                    </a:p>
                  </a:txBody>
                  <a:tcPr/>
                </a:tc>
                <a:tc>
                  <a:txBody>
                    <a:bodyPr/>
                    <a:lstStyle/>
                    <a:p>
                      <a:pPr algn="ctr"/>
                      <a:r>
                        <a:rPr lang="en-US" sz="1400" dirty="0"/>
                        <a:t>ô</a:t>
                      </a:r>
                    </a:p>
                  </a:txBody>
                  <a:tcPr/>
                </a:tc>
                <a:extLst>
                  <a:ext uri="{0D108BD9-81ED-4DB2-BD59-A6C34878D82A}">
                    <a16:rowId xmlns="" xmlns:a16="http://schemas.microsoft.com/office/drawing/2014/main" val="4266261853"/>
                  </a:ext>
                </a:extLst>
              </a:tr>
              <a:tr h="249489">
                <a:tc>
                  <a:txBody>
                    <a:bodyPr/>
                    <a:lstStyle/>
                    <a:p>
                      <a:pPr algn="ctr"/>
                      <a:r>
                        <a:rPr lang="en-US" sz="1400" dirty="0">
                          <a:solidFill>
                            <a:srgbClr val="7030A0"/>
                          </a:solidFill>
                        </a:rPr>
                        <a:t>19</a:t>
                      </a:r>
                    </a:p>
                  </a:txBody>
                  <a:tcPr/>
                </a:tc>
                <a:tc>
                  <a:txBody>
                    <a:bodyPr/>
                    <a:lstStyle/>
                    <a:p>
                      <a:pPr algn="ctr"/>
                      <a:r>
                        <a:rPr lang="en-US" sz="1400" dirty="0"/>
                        <a:t>ơ</a:t>
                      </a:r>
                    </a:p>
                  </a:txBody>
                  <a:tcPr/>
                </a:tc>
                <a:tc>
                  <a:txBody>
                    <a:bodyPr/>
                    <a:lstStyle/>
                    <a:p>
                      <a:pPr algn="ctr"/>
                      <a:r>
                        <a:rPr lang="en-US" sz="1400" dirty="0"/>
                        <a:t>ơ</a:t>
                      </a:r>
                    </a:p>
                  </a:txBody>
                  <a:tcPr/>
                </a:tc>
                <a:extLst>
                  <a:ext uri="{0D108BD9-81ED-4DB2-BD59-A6C34878D82A}">
                    <a16:rowId xmlns="" xmlns:a16="http://schemas.microsoft.com/office/drawing/2014/main" val="2551329353"/>
                  </a:ext>
                </a:extLst>
              </a:tr>
              <a:tr h="249489">
                <a:tc>
                  <a:txBody>
                    <a:bodyPr/>
                    <a:lstStyle/>
                    <a:p>
                      <a:pPr algn="ctr"/>
                      <a:r>
                        <a:rPr lang="en-US" sz="1400" dirty="0">
                          <a:solidFill>
                            <a:srgbClr val="7030A0"/>
                          </a:solidFill>
                        </a:rPr>
                        <a:t>16</a:t>
                      </a:r>
                    </a:p>
                  </a:txBody>
                  <a:tcPr/>
                </a:tc>
                <a:tc>
                  <a:txBody>
                    <a:bodyPr/>
                    <a:lstStyle/>
                    <a:p>
                      <a:pPr algn="ctr"/>
                      <a:r>
                        <a:rPr lang="en-US" sz="1400" dirty="0"/>
                        <a:t>n</a:t>
                      </a:r>
                    </a:p>
                  </a:txBody>
                  <a:tcPr/>
                </a:tc>
                <a:tc>
                  <a:txBody>
                    <a:bodyPr/>
                    <a:lstStyle/>
                    <a:p>
                      <a:pPr algn="ctr"/>
                      <a:r>
                        <a:rPr lang="en-US" sz="1400" dirty="0" err="1"/>
                        <a:t>en</a:t>
                      </a:r>
                      <a:r>
                        <a:rPr lang="en-US" sz="1400" dirty="0"/>
                        <a:t> – </a:t>
                      </a:r>
                      <a:r>
                        <a:rPr lang="en-US" sz="1400" dirty="0" err="1"/>
                        <a:t>nờ</a:t>
                      </a:r>
                      <a:endParaRPr lang="en-US" sz="1400" dirty="0"/>
                    </a:p>
                  </a:txBody>
                  <a:tcPr/>
                </a:tc>
                <a:extLst>
                  <a:ext uri="{0D108BD9-81ED-4DB2-BD59-A6C34878D82A}">
                    <a16:rowId xmlns="" xmlns:a16="http://schemas.microsoft.com/office/drawing/2014/main" val="3447171953"/>
                  </a:ext>
                </a:extLst>
              </a:tr>
              <a:tr h="249489">
                <a:tc>
                  <a:txBody>
                    <a:bodyPr/>
                    <a:lstStyle/>
                    <a:p>
                      <a:pPr algn="ctr"/>
                      <a:r>
                        <a:rPr lang="en-US" sz="1400" dirty="0">
                          <a:solidFill>
                            <a:srgbClr val="7030A0"/>
                          </a:solidFill>
                        </a:rPr>
                        <a:t>20</a:t>
                      </a:r>
                    </a:p>
                  </a:txBody>
                  <a:tcPr/>
                </a:tc>
                <a:tc>
                  <a:txBody>
                    <a:bodyPr/>
                    <a:lstStyle/>
                    <a:p>
                      <a:pPr algn="ctr"/>
                      <a:r>
                        <a:rPr lang="en-US" sz="1400" dirty="0"/>
                        <a:t>p</a:t>
                      </a:r>
                    </a:p>
                  </a:txBody>
                  <a:tcPr/>
                </a:tc>
                <a:tc>
                  <a:txBody>
                    <a:bodyPr/>
                    <a:lstStyle/>
                    <a:p>
                      <a:pPr algn="ctr"/>
                      <a:r>
                        <a:rPr lang="en-US" sz="1400" dirty="0" err="1"/>
                        <a:t>pê</a:t>
                      </a:r>
                      <a:endParaRPr lang="en-US" sz="1400" dirty="0"/>
                    </a:p>
                  </a:txBody>
                  <a:tcPr/>
                </a:tc>
                <a:extLst>
                  <a:ext uri="{0D108BD9-81ED-4DB2-BD59-A6C34878D82A}">
                    <a16:rowId xmlns="" xmlns:a16="http://schemas.microsoft.com/office/drawing/2014/main" val="1655561469"/>
                  </a:ext>
                </a:extLst>
              </a:tr>
              <a:tr h="249489">
                <a:tc>
                  <a:txBody>
                    <a:bodyPr/>
                    <a:lstStyle/>
                    <a:p>
                      <a:pPr algn="ctr"/>
                      <a:r>
                        <a:rPr lang="en-US" sz="1400" dirty="0">
                          <a:solidFill>
                            <a:srgbClr val="7030A0"/>
                          </a:solidFill>
                        </a:rPr>
                        <a:t>21</a:t>
                      </a:r>
                    </a:p>
                  </a:txBody>
                  <a:tcPr/>
                </a:tc>
                <a:tc>
                  <a:txBody>
                    <a:bodyPr/>
                    <a:lstStyle/>
                    <a:p>
                      <a:pPr algn="ctr"/>
                      <a:r>
                        <a:rPr lang="en-US" sz="1400" dirty="0"/>
                        <a:t>q</a:t>
                      </a:r>
                    </a:p>
                  </a:txBody>
                  <a:tcPr/>
                </a:tc>
                <a:tc>
                  <a:txBody>
                    <a:bodyPr/>
                    <a:lstStyle/>
                    <a:p>
                      <a:pPr algn="ctr"/>
                      <a:r>
                        <a:rPr lang="en-US" sz="1400" dirty="0" err="1"/>
                        <a:t>quy</a:t>
                      </a:r>
                      <a:endParaRPr lang="en-US" sz="1400" dirty="0"/>
                    </a:p>
                  </a:txBody>
                  <a:tcPr/>
                </a:tc>
                <a:extLst>
                  <a:ext uri="{0D108BD9-81ED-4DB2-BD59-A6C34878D82A}">
                    <a16:rowId xmlns="" xmlns:a16="http://schemas.microsoft.com/office/drawing/2014/main" val="3666223853"/>
                  </a:ext>
                </a:extLst>
              </a:tr>
              <a:tr h="249489">
                <a:tc>
                  <a:txBody>
                    <a:bodyPr/>
                    <a:lstStyle/>
                    <a:p>
                      <a:pPr algn="ctr"/>
                      <a:r>
                        <a:rPr lang="en-US" sz="1400" dirty="0">
                          <a:solidFill>
                            <a:srgbClr val="7030A0"/>
                          </a:solidFill>
                        </a:rPr>
                        <a:t>22</a:t>
                      </a:r>
                    </a:p>
                  </a:txBody>
                  <a:tcPr/>
                </a:tc>
                <a:tc>
                  <a:txBody>
                    <a:bodyPr/>
                    <a:lstStyle/>
                    <a:p>
                      <a:pPr algn="ctr"/>
                      <a:r>
                        <a:rPr lang="en-US" sz="1400" dirty="0"/>
                        <a:t>r</a:t>
                      </a:r>
                    </a:p>
                  </a:txBody>
                  <a:tcPr/>
                </a:tc>
                <a:tc>
                  <a:txBody>
                    <a:bodyPr/>
                    <a:lstStyle/>
                    <a:p>
                      <a:pPr algn="ctr"/>
                      <a:r>
                        <a:rPr lang="en-US" sz="1400" dirty="0"/>
                        <a:t>e – </a:t>
                      </a:r>
                      <a:r>
                        <a:rPr lang="en-US" sz="1400" dirty="0" err="1"/>
                        <a:t>rờ</a:t>
                      </a:r>
                      <a:endParaRPr lang="en-US" sz="1400" dirty="0"/>
                    </a:p>
                  </a:txBody>
                  <a:tcPr/>
                </a:tc>
                <a:extLst>
                  <a:ext uri="{0D108BD9-81ED-4DB2-BD59-A6C34878D82A}">
                    <a16:rowId xmlns="" xmlns:a16="http://schemas.microsoft.com/office/drawing/2014/main" val="924621126"/>
                  </a:ext>
                </a:extLst>
              </a:tr>
              <a:tr h="249489">
                <a:tc>
                  <a:txBody>
                    <a:bodyPr/>
                    <a:lstStyle/>
                    <a:p>
                      <a:pPr algn="ctr"/>
                      <a:r>
                        <a:rPr lang="en-US" sz="1400" dirty="0">
                          <a:solidFill>
                            <a:srgbClr val="7030A0"/>
                          </a:solidFill>
                        </a:rPr>
                        <a:t>23</a:t>
                      </a:r>
                    </a:p>
                  </a:txBody>
                  <a:tcPr/>
                </a:tc>
                <a:tc>
                  <a:txBody>
                    <a:bodyPr/>
                    <a:lstStyle/>
                    <a:p>
                      <a:pPr algn="ctr"/>
                      <a:r>
                        <a:rPr lang="en-US" sz="1400" dirty="0"/>
                        <a: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t>ét</a:t>
                      </a:r>
                      <a:r>
                        <a:rPr lang="en-US" sz="1400" dirty="0"/>
                        <a:t> – </a:t>
                      </a:r>
                      <a:r>
                        <a:rPr lang="en-US" sz="1400" dirty="0" err="1"/>
                        <a:t>sì</a:t>
                      </a:r>
                      <a:endParaRPr lang="en-US" sz="1400" dirty="0"/>
                    </a:p>
                  </a:txBody>
                  <a:tcPr/>
                </a:tc>
                <a:extLst>
                  <a:ext uri="{0D108BD9-81ED-4DB2-BD59-A6C34878D82A}">
                    <a16:rowId xmlns="" xmlns:a16="http://schemas.microsoft.com/office/drawing/2014/main" val="1393900476"/>
                  </a:ext>
                </a:extLst>
              </a:tr>
              <a:tr h="249489">
                <a:tc>
                  <a:txBody>
                    <a:bodyPr/>
                    <a:lstStyle/>
                    <a:p>
                      <a:pPr algn="ctr"/>
                      <a:r>
                        <a:rPr lang="en-US" sz="1400" dirty="0">
                          <a:solidFill>
                            <a:srgbClr val="7030A0"/>
                          </a:solidFill>
                        </a:rPr>
                        <a:t>24</a:t>
                      </a:r>
                    </a:p>
                  </a:txBody>
                  <a:tcPr/>
                </a:tc>
                <a:tc>
                  <a:txBody>
                    <a:bodyPr/>
                    <a:lstStyle/>
                    <a:p>
                      <a:pPr algn="ctr"/>
                      <a:r>
                        <a:rPr lang="en-US" sz="1400" b="0" dirty="0">
                          <a:solidFill>
                            <a:schemeClr val="tx1"/>
                          </a:solidFill>
                        </a:rPr>
                        <a:t>t</a:t>
                      </a:r>
                    </a:p>
                  </a:txBody>
                  <a:tcPr/>
                </a:tc>
                <a:tc>
                  <a:txBody>
                    <a:bodyPr/>
                    <a:lstStyle/>
                    <a:p>
                      <a:pPr algn="ctr"/>
                      <a:r>
                        <a:rPr lang="en-US" sz="1400" dirty="0" err="1"/>
                        <a:t>tê</a:t>
                      </a:r>
                      <a:endParaRPr lang="en-US" sz="1400" dirty="0"/>
                    </a:p>
                  </a:txBody>
                  <a:tcPr/>
                </a:tc>
                <a:extLst>
                  <a:ext uri="{0D108BD9-81ED-4DB2-BD59-A6C34878D82A}">
                    <a16:rowId xmlns="" xmlns:a16="http://schemas.microsoft.com/office/drawing/2014/main" val="1593149622"/>
                  </a:ext>
                </a:extLst>
              </a:tr>
              <a:tr h="249489">
                <a:tc>
                  <a:txBody>
                    <a:bodyPr/>
                    <a:lstStyle/>
                    <a:p>
                      <a:pPr algn="ctr"/>
                      <a:r>
                        <a:rPr lang="en-US" sz="1400" dirty="0">
                          <a:solidFill>
                            <a:srgbClr val="7030A0"/>
                          </a:solidFill>
                        </a:rPr>
                        <a:t>25</a:t>
                      </a:r>
                    </a:p>
                  </a:txBody>
                  <a:tcPr/>
                </a:tc>
                <a:tc>
                  <a:txBody>
                    <a:bodyPr/>
                    <a:lstStyle/>
                    <a:p>
                      <a:pPr algn="ctr"/>
                      <a:r>
                        <a:rPr lang="en-US" sz="1400" dirty="0"/>
                        <a:t>u</a:t>
                      </a:r>
                    </a:p>
                  </a:txBody>
                  <a:tcPr/>
                </a:tc>
                <a:tc>
                  <a:txBody>
                    <a:bodyPr/>
                    <a:lstStyle/>
                    <a:p>
                      <a:pPr algn="ctr"/>
                      <a:r>
                        <a:rPr lang="en-US" sz="1400" dirty="0"/>
                        <a:t>u</a:t>
                      </a:r>
                    </a:p>
                  </a:txBody>
                  <a:tcPr/>
                </a:tc>
                <a:extLst>
                  <a:ext uri="{0D108BD9-81ED-4DB2-BD59-A6C34878D82A}">
                    <a16:rowId xmlns="" xmlns:a16="http://schemas.microsoft.com/office/drawing/2014/main" val="3603520545"/>
                  </a:ext>
                </a:extLst>
              </a:tr>
              <a:tr h="249489">
                <a:tc>
                  <a:txBody>
                    <a:bodyPr/>
                    <a:lstStyle/>
                    <a:p>
                      <a:pPr algn="ctr"/>
                      <a:r>
                        <a:rPr lang="en-US" sz="1400" dirty="0">
                          <a:solidFill>
                            <a:srgbClr val="7030A0"/>
                          </a:solidFill>
                        </a:rPr>
                        <a:t>26</a:t>
                      </a:r>
                    </a:p>
                  </a:txBody>
                  <a:tcPr/>
                </a:tc>
                <a:tc>
                  <a:txBody>
                    <a:bodyPr/>
                    <a:lstStyle/>
                    <a:p>
                      <a:pPr algn="ctr"/>
                      <a:r>
                        <a:rPr lang="en-US" sz="1400" dirty="0"/>
                        <a:t>ư</a:t>
                      </a:r>
                    </a:p>
                  </a:txBody>
                  <a:tcPr/>
                </a:tc>
                <a:tc>
                  <a:txBody>
                    <a:bodyPr/>
                    <a:lstStyle/>
                    <a:p>
                      <a:pPr algn="ctr"/>
                      <a:r>
                        <a:rPr lang="en-US" sz="1400" dirty="0"/>
                        <a:t>ư</a:t>
                      </a:r>
                    </a:p>
                  </a:txBody>
                  <a:tcPr/>
                </a:tc>
                <a:extLst>
                  <a:ext uri="{0D108BD9-81ED-4DB2-BD59-A6C34878D82A}">
                    <a16:rowId xmlns="" xmlns:a16="http://schemas.microsoft.com/office/drawing/2014/main" val="2634893138"/>
                  </a:ext>
                </a:extLst>
              </a:tr>
              <a:tr h="249489">
                <a:tc>
                  <a:txBody>
                    <a:bodyPr/>
                    <a:lstStyle/>
                    <a:p>
                      <a:pPr algn="ctr"/>
                      <a:r>
                        <a:rPr lang="en-US" sz="1400" dirty="0">
                          <a:solidFill>
                            <a:srgbClr val="7030A0"/>
                          </a:solidFill>
                        </a:rPr>
                        <a:t>27</a:t>
                      </a:r>
                    </a:p>
                  </a:txBody>
                  <a:tcPr/>
                </a:tc>
                <a:tc>
                  <a:txBody>
                    <a:bodyPr/>
                    <a:lstStyle/>
                    <a:p>
                      <a:pPr algn="ctr"/>
                      <a:r>
                        <a:rPr lang="en-US" sz="1400" dirty="0"/>
                        <a:t>v</a:t>
                      </a:r>
                    </a:p>
                  </a:txBody>
                  <a:tcPr/>
                </a:tc>
                <a:tc>
                  <a:txBody>
                    <a:bodyPr/>
                    <a:lstStyle/>
                    <a:p>
                      <a:pPr algn="ctr"/>
                      <a:r>
                        <a:rPr lang="en-US" sz="1400" dirty="0" err="1"/>
                        <a:t>vê</a:t>
                      </a:r>
                      <a:endParaRPr lang="en-US" sz="1400" dirty="0"/>
                    </a:p>
                  </a:txBody>
                  <a:tcPr/>
                </a:tc>
                <a:extLst>
                  <a:ext uri="{0D108BD9-81ED-4DB2-BD59-A6C34878D82A}">
                    <a16:rowId xmlns="" xmlns:a16="http://schemas.microsoft.com/office/drawing/2014/main" val="4180155549"/>
                  </a:ext>
                </a:extLst>
              </a:tr>
              <a:tr h="249489">
                <a:tc>
                  <a:txBody>
                    <a:bodyPr/>
                    <a:lstStyle/>
                    <a:p>
                      <a:pPr algn="ctr"/>
                      <a:r>
                        <a:rPr lang="en-US" sz="1400" dirty="0">
                          <a:solidFill>
                            <a:srgbClr val="7030A0"/>
                          </a:solidFill>
                        </a:rPr>
                        <a:t>28</a:t>
                      </a:r>
                    </a:p>
                  </a:txBody>
                  <a:tcPr/>
                </a:tc>
                <a:tc>
                  <a:txBody>
                    <a:bodyPr/>
                    <a:lstStyle/>
                    <a:p>
                      <a:pPr algn="ctr"/>
                      <a:r>
                        <a:rPr lang="en-US" sz="1400" dirty="0"/>
                        <a:t>x</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a:t>ích</a:t>
                      </a:r>
                      <a:r>
                        <a:rPr lang="en-US" sz="1400" dirty="0"/>
                        <a:t> – </a:t>
                      </a:r>
                      <a:r>
                        <a:rPr lang="en-US" sz="1400" dirty="0" err="1"/>
                        <a:t>xì</a:t>
                      </a:r>
                      <a:endParaRPr lang="en-US" sz="1400" dirty="0"/>
                    </a:p>
                  </a:txBody>
                  <a:tcPr/>
                </a:tc>
                <a:extLst>
                  <a:ext uri="{0D108BD9-81ED-4DB2-BD59-A6C34878D82A}">
                    <a16:rowId xmlns="" xmlns:a16="http://schemas.microsoft.com/office/drawing/2014/main" val="239088469"/>
                  </a:ext>
                </a:extLst>
              </a:tr>
              <a:tr h="249489">
                <a:tc>
                  <a:txBody>
                    <a:bodyPr/>
                    <a:lstStyle/>
                    <a:p>
                      <a:pPr algn="ctr"/>
                      <a:r>
                        <a:rPr lang="en-US" sz="1400" dirty="0">
                          <a:solidFill>
                            <a:srgbClr val="7030A0"/>
                          </a:solidFill>
                        </a:rPr>
                        <a:t>29</a:t>
                      </a:r>
                    </a:p>
                  </a:txBody>
                  <a:tcPr/>
                </a:tc>
                <a:tc>
                  <a:txBody>
                    <a:bodyPr/>
                    <a:lstStyle/>
                    <a:p>
                      <a:pPr algn="ctr"/>
                      <a:r>
                        <a:rPr lang="en-US" sz="1400" dirty="0"/>
                        <a:t>y</a:t>
                      </a:r>
                    </a:p>
                  </a:txBody>
                  <a:tcPr/>
                </a:tc>
                <a:tc>
                  <a:txBody>
                    <a:bodyPr/>
                    <a:lstStyle/>
                    <a:p>
                      <a:pPr algn="ctr"/>
                      <a:r>
                        <a:rPr lang="en-US" sz="1400" dirty="0" err="1"/>
                        <a:t>i</a:t>
                      </a:r>
                      <a:r>
                        <a:rPr lang="en-US" sz="1400" dirty="0"/>
                        <a:t> </a:t>
                      </a:r>
                      <a:r>
                        <a:rPr lang="en-US" sz="1400" dirty="0" err="1"/>
                        <a:t>dài</a:t>
                      </a:r>
                      <a:endParaRPr lang="en-US" sz="1400" dirty="0"/>
                    </a:p>
                  </a:txBody>
                  <a:tcPr/>
                </a:tc>
                <a:extLst>
                  <a:ext uri="{0D108BD9-81ED-4DB2-BD59-A6C34878D82A}">
                    <a16:rowId xmlns="" xmlns:a16="http://schemas.microsoft.com/office/drawing/2014/main" val="51157826"/>
                  </a:ext>
                </a:extLst>
              </a:tr>
            </a:tbl>
          </a:graphicData>
        </a:graphic>
      </p:graphicFrame>
      <p:sp>
        <p:nvSpPr>
          <p:cNvPr id="5" name="Google Shape;5317;p41">
            <a:extLst>
              <a:ext uri="{FF2B5EF4-FFF2-40B4-BE49-F238E27FC236}">
                <a16:creationId xmlns="" xmlns:a16="http://schemas.microsoft.com/office/drawing/2014/main" id="{13EAD3E9-D78B-431E-81B0-ABE33275B0BB}"/>
              </a:ext>
            </a:extLst>
          </p:cNvPr>
          <p:cNvSpPr txBox="1">
            <a:spLocks/>
          </p:cNvSpPr>
          <p:nvPr/>
        </p:nvSpPr>
        <p:spPr>
          <a:xfrm>
            <a:off x="1334044" y="2235196"/>
            <a:ext cx="350822" cy="3572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400" b="1" dirty="0">
                <a:solidFill>
                  <a:srgbClr val="FF0000"/>
                </a:solidFill>
              </a:rPr>
              <a:t>đ</a:t>
            </a:r>
          </a:p>
        </p:txBody>
      </p:sp>
      <p:sp>
        <p:nvSpPr>
          <p:cNvPr id="6" name="Google Shape;5317;p41">
            <a:extLst>
              <a:ext uri="{FF2B5EF4-FFF2-40B4-BE49-F238E27FC236}">
                <a16:creationId xmlns="" xmlns:a16="http://schemas.microsoft.com/office/drawing/2014/main" id="{DB0A5432-EE63-40CD-A731-817292317304}"/>
              </a:ext>
            </a:extLst>
          </p:cNvPr>
          <p:cNvSpPr txBox="1">
            <a:spLocks/>
          </p:cNvSpPr>
          <p:nvPr/>
        </p:nvSpPr>
        <p:spPr>
          <a:xfrm>
            <a:off x="1341206" y="3452504"/>
            <a:ext cx="350822" cy="3572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400" b="1" dirty="0">
                <a:solidFill>
                  <a:srgbClr val="FF0000"/>
                </a:solidFill>
              </a:rPr>
              <a:t>h</a:t>
            </a:r>
          </a:p>
        </p:txBody>
      </p:sp>
      <p:sp>
        <p:nvSpPr>
          <p:cNvPr id="7" name="Google Shape;5317;p41">
            <a:extLst>
              <a:ext uri="{FF2B5EF4-FFF2-40B4-BE49-F238E27FC236}">
                <a16:creationId xmlns="" xmlns:a16="http://schemas.microsoft.com/office/drawing/2014/main" id="{B991508F-7BA9-4076-9703-C4ECCBF16AB9}"/>
              </a:ext>
            </a:extLst>
          </p:cNvPr>
          <p:cNvSpPr txBox="1">
            <a:spLocks/>
          </p:cNvSpPr>
          <p:nvPr/>
        </p:nvSpPr>
        <p:spPr>
          <a:xfrm>
            <a:off x="4911747" y="3152161"/>
            <a:ext cx="350822" cy="3572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400" b="1" dirty="0">
                <a:solidFill>
                  <a:srgbClr val="FF0000"/>
                </a:solidFill>
              </a:rPr>
              <a:t>t</a:t>
            </a:r>
          </a:p>
        </p:txBody>
      </p:sp>
      <p:sp>
        <p:nvSpPr>
          <p:cNvPr id="8" name="Google Shape;5317;p41">
            <a:extLst>
              <a:ext uri="{FF2B5EF4-FFF2-40B4-BE49-F238E27FC236}">
                <a16:creationId xmlns="" xmlns:a16="http://schemas.microsoft.com/office/drawing/2014/main" id="{C168E3ED-BD73-4490-93A1-101A969DA603}"/>
              </a:ext>
            </a:extLst>
          </p:cNvPr>
          <p:cNvSpPr txBox="1">
            <a:spLocks/>
          </p:cNvSpPr>
          <p:nvPr/>
        </p:nvSpPr>
        <p:spPr>
          <a:xfrm>
            <a:off x="1341206" y="4372579"/>
            <a:ext cx="350822" cy="35727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400" b="1" dirty="0">
                <a:solidFill>
                  <a:srgbClr val="FF0000"/>
                </a:solidFill>
              </a:rPr>
              <a:t>l</a:t>
            </a:r>
          </a:p>
        </p:txBody>
      </p:sp>
      <p:sp>
        <p:nvSpPr>
          <p:cNvPr id="9" name="Google Shape;5317;p41">
            <a:extLst>
              <a:ext uri="{FF2B5EF4-FFF2-40B4-BE49-F238E27FC236}">
                <a16:creationId xmlns="" xmlns:a16="http://schemas.microsoft.com/office/drawing/2014/main" id="{24486720-9B37-4127-8852-44E1CF6CD0AA}"/>
              </a:ext>
            </a:extLst>
          </p:cNvPr>
          <p:cNvSpPr txBox="1">
            <a:spLocks/>
          </p:cNvSpPr>
          <p:nvPr/>
        </p:nvSpPr>
        <p:spPr>
          <a:xfrm>
            <a:off x="6864621" y="946595"/>
            <a:ext cx="2279379"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1800" dirty="0">
                <a:solidFill>
                  <a:srgbClr val="FF0000"/>
                </a:solidFill>
              </a:rPr>
              <a:t>- </a:t>
            </a:r>
            <a:r>
              <a:rPr lang="en-US" sz="1800" dirty="0" err="1">
                <a:solidFill>
                  <a:srgbClr val="FF0000"/>
                </a:solidFill>
              </a:rPr>
              <a:t>Trịnh</a:t>
            </a:r>
            <a:r>
              <a:rPr lang="en-US" sz="1800" dirty="0">
                <a:solidFill>
                  <a:srgbClr val="FF0000"/>
                </a:solidFill>
              </a:rPr>
              <a:t> </a:t>
            </a:r>
            <a:r>
              <a:rPr lang="en-US" sz="1800" dirty="0" err="1">
                <a:solidFill>
                  <a:srgbClr val="FF0000"/>
                </a:solidFill>
              </a:rPr>
              <a:t>Xuân</a:t>
            </a:r>
            <a:r>
              <a:rPr lang="en-US" sz="1800" dirty="0">
                <a:solidFill>
                  <a:srgbClr val="FF0000"/>
                </a:solidFill>
              </a:rPr>
              <a:t> </a:t>
            </a:r>
            <a:r>
              <a:rPr lang="en-US" sz="1800" dirty="0" err="1">
                <a:solidFill>
                  <a:srgbClr val="FF0000"/>
                </a:solidFill>
              </a:rPr>
              <a:t>Đỉnh</a:t>
            </a:r>
            <a:endParaRPr lang="en-US" sz="1800" dirty="0">
              <a:solidFill>
                <a:srgbClr val="FF0000"/>
              </a:solidFill>
            </a:endParaRPr>
          </a:p>
        </p:txBody>
      </p:sp>
      <p:sp>
        <p:nvSpPr>
          <p:cNvPr id="10" name="Google Shape;5317;p41">
            <a:extLst>
              <a:ext uri="{FF2B5EF4-FFF2-40B4-BE49-F238E27FC236}">
                <a16:creationId xmlns="" xmlns:a16="http://schemas.microsoft.com/office/drawing/2014/main" id="{8CE89ACE-7DD7-4462-AD3D-21CCBF661F9E}"/>
              </a:ext>
            </a:extLst>
          </p:cNvPr>
          <p:cNvSpPr txBox="1">
            <a:spLocks/>
          </p:cNvSpPr>
          <p:nvPr/>
        </p:nvSpPr>
        <p:spPr>
          <a:xfrm>
            <a:off x="6864620" y="2235196"/>
            <a:ext cx="2279379"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1800" dirty="0">
                <a:solidFill>
                  <a:srgbClr val="FF0000"/>
                </a:solidFill>
              </a:rPr>
              <a:t>- </a:t>
            </a:r>
            <a:r>
              <a:rPr lang="en-US" sz="1600" dirty="0" err="1">
                <a:solidFill>
                  <a:srgbClr val="FF0000"/>
                </a:solidFill>
              </a:rPr>
              <a:t>Nguyễn</a:t>
            </a:r>
            <a:r>
              <a:rPr lang="en-US" sz="1600" dirty="0">
                <a:solidFill>
                  <a:srgbClr val="FF0000"/>
                </a:solidFill>
              </a:rPr>
              <a:t> Thanh </a:t>
            </a:r>
            <a:r>
              <a:rPr lang="en-US" sz="1600" dirty="0" err="1">
                <a:solidFill>
                  <a:srgbClr val="FF0000"/>
                </a:solidFill>
              </a:rPr>
              <a:t>Thủy</a:t>
            </a:r>
            <a:endParaRPr lang="en-US" sz="1600" dirty="0">
              <a:solidFill>
                <a:srgbClr val="FF0000"/>
              </a:solidFill>
            </a:endParaRPr>
          </a:p>
        </p:txBody>
      </p:sp>
      <p:sp>
        <p:nvSpPr>
          <p:cNvPr id="11" name="Google Shape;5317;p41">
            <a:extLst>
              <a:ext uri="{FF2B5EF4-FFF2-40B4-BE49-F238E27FC236}">
                <a16:creationId xmlns="" xmlns:a16="http://schemas.microsoft.com/office/drawing/2014/main" id="{A245217F-986F-4CAB-AA64-CD5046926BF2}"/>
              </a:ext>
            </a:extLst>
          </p:cNvPr>
          <p:cNvSpPr txBox="1">
            <a:spLocks/>
          </p:cNvSpPr>
          <p:nvPr/>
        </p:nvSpPr>
        <p:spPr>
          <a:xfrm>
            <a:off x="6864620" y="1853042"/>
            <a:ext cx="2736322"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1800" dirty="0">
                <a:solidFill>
                  <a:srgbClr val="FF0000"/>
                </a:solidFill>
              </a:rPr>
              <a:t>- </a:t>
            </a:r>
            <a:r>
              <a:rPr lang="en-US" sz="1800" dirty="0" err="1">
                <a:solidFill>
                  <a:srgbClr val="FF0000"/>
                </a:solidFill>
              </a:rPr>
              <a:t>Trịnh</a:t>
            </a:r>
            <a:r>
              <a:rPr lang="en-US" sz="1800" dirty="0">
                <a:solidFill>
                  <a:srgbClr val="FF0000"/>
                </a:solidFill>
              </a:rPr>
              <a:t> Thanh Lam </a:t>
            </a:r>
          </a:p>
        </p:txBody>
      </p:sp>
      <p:sp>
        <p:nvSpPr>
          <p:cNvPr id="12" name="Google Shape;5317;p41">
            <a:extLst>
              <a:ext uri="{FF2B5EF4-FFF2-40B4-BE49-F238E27FC236}">
                <a16:creationId xmlns="" xmlns:a16="http://schemas.microsoft.com/office/drawing/2014/main" id="{D3140575-7A4A-4EC4-87B0-1EC737356691}"/>
              </a:ext>
            </a:extLst>
          </p:cNvPr>
          <p:cNvSpPr txBox="1">
            <a:spLocks/>
          </p:cNvSpPr>
          <p:nvPr/>
        </p:nvSpPr>
        <p:spPr>
          <a:xfrm>
            <a:off x="6864620" y="1370051"/>
            <a:ext cx="2736322"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1800" dirty="0">
                <a:solidFill>
                  <a:srgbClr val="FF0000"/>
                </a:solidFill>
              </a:rPr>
              <a:t>- </a:t>
            </a:r>
            <a:r>
              <a:rPr lang="en-US" sz="1800" dirty="0" err="1">
                <a:solidFill>
                  <a:srgbClr val="FF0000"/>
                </a:solidFill>
              </a:rPr>
              <a:t>Trịnh</a:t>
            </a:r>
            <a:r>
              <a:rPr lang="en-US" sz="1800" dirty="0">
                <a:solidFill>
                  <a:srgbClr val="FF0000"/>
                </a:solidFill>
              </a:rPr>
              <a:t> </a:t>
            </a:r>
            <a:r>
              <a:rPr lang="en-US" sz="1800" dirty="0" err="1">
                <a:solidFill>
                  <a:srgbClr val="FF0000"/>
                </a:solidFill>
              </a:rPr>
              <a:t>Quốc</a:t>
            </a:r>
            <a:r>
              <a:rPr lang="en-US" sz="1800" dirty="0">
                <a:solidFill>
                  <a:srgbClr val="FF0000"/>
                </a:solidFill>
              </a:rPr>
              <a:t> </a:t>
            </a:r>
            <a:r>
              <a:rPr lang="en-US" sz="1800" dirty="0" err="1">
                <a:solidFill>
                  <a:srgbClr val="FF0000"/>
                </a:solidFill>
              </a:rPr>
              <a:t>Huy</a:t>
            </a:r>
            <a:r>
              <a:rPr lang="en-US" sz="1800" dirty="0">
                <a:solidFill>
                  <a:srgbClr val="FF0000"/>
                </a:solidFill>
              </a:rPr>
              <a:t>   </a:t>
            </a:r>
          </a:p>
        </p:txBody>
      </p:sp>
    </p:spTree>
    <p:custDataLst>
      <p:tags r:id="rId1"/>
    </p:custDataLst>
    <p:extLst>
      <p:ext uri="{BB962C8B-B14F-4D97-AF65-F5344CB8AC3E}">
        <p14:creationId xmlns:p14="http://schemas.microsoft.com/office/powerpoint/2010/main" val="1194960069"/>
      </p:ext>
    </p:extLst>
  </p:cSld>
  <p:clrMapOvr>
    <a:masterClrMapping/>
  </p:clrMapOvr>
  <mc:AlternateContent xmlns:mc="http://schemas.openxmlformats.org/markup-compatibility/2006" xmlns:p14="http://schemas.microsoft.com/office/powerpoint/2010/main">
    <mc:Choice Requires="p14">
      <p:transition spd="slow" p14:dur="2500" advTm="49570">
        <p14:ferris dir="l"/>
      </p:transition>
    </mc:Choice>
    <mc:Fallback xmlns="">
      <p:transition spd="slow" advTm="49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 xmlns:a16="http://schemas.microsoft.com/office/drawing/2014/main"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 xmlns:a16="http://schemas.microsoft.com/office/drawing/2014/main"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 xmlns:a16="http://schemas.microsoft.com/office/drawing/2014/main"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8" name="Straight Connector 7">
            <a:extLst>
              <a:ext uri="{FF2B5EF4-FFF2-40B4-BE49-F238E27FC236}">
                <a16:creationId xmlns="" xmlns:a16="http://schemas.microsoft.com/office/drawing/2014/main"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 xmlns:a16="http://schemas.microsoft.com/office/drawing/2014/main" id="{F53CC8ED-7177-424C-ADB5-86932B72704E}"/>
              </a:ext>
            </a:extLst>
          </p:cNvPr>
          <p:cNvGrpSpPr/>
          <p:nvPr/>
        </p:nvGrpSpPr>
        <p:grpSpPr>
          <a:xfrm>
            <a:off x="2211735" y="1278347"/>
            <a:ext cx="958744" cy="665370"/>
            <a:chOff x="9539574" y="3995556"/>
            <a:chExt cx="958744" cy="665370"/>
          </a:xfrm>
        </p:grpSpPr>
        <p:pic>
          <p:nvPicPr>
            <p:cNvPr id="3" name="Picture 2" descr="Shape, square&#10;&#10;Description automatically generated">
              <a:extLst>
                <a:ext uri="{FF2B5EF4-FFF2-40B4-BE49-F238E27FC236}">
                  <a16:creationId xmlns="" xmlns:a16="http://schemas.microsoft.com/office/drawing/2014/main"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2827" y="4029153"/>
              <a:ext cx="692734" cy="631773"/>
            </a:xfrm>
            <a:prstGeom prst="rect">
              <a:avLst/>
            </a:prstGeom>
          </p:spPr>
        </p:pic>
        <p:pic>
          <p:nvPicPr>
            <p:cNvPr id="11" name="Picture 10" descr="Logo&#10;&#10;Description automatically generated with low confidence">
              <a:extLst>
                <a:ext uri="{FF2B5EF4-FFF2-40B4-BE49-F238E27FC236}">
                  <a16:creationId xmlns="" xmlns:a16="http://schemas.microsoft.com/office/drawing/2014/main" id="{B64FA47B-8B51-4EDA-8C88-A379432AD2E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2110"/>
            <a:stretch/>
          </p:blipFill>
          <p:spPr>
            <a:xfrm>
              <a:off x="9539574" y="3995556"/>
              <a:ext cx="958744" cy="581289"/>
            </a:xfrm>
            <a:prstGeom prst="rect">
              <a:avLst/>
            </a:prstGeom>
          </p:spPr>
        </p:pic>
      </p:grpSp>
      <p:grpSp>
        <p:nvGrpSpPr>
          <p:cNvPr id="24" name="Group 23">
            <a:extLst>
              <a:ext uri="{FF2B5EF4-FFF2-40B4-BE49-F238E27FC236}">
                <a16:creationId xmlns="" xmlns:a16="http://schemas.microsoft.com/office/drawing/2014/main" id="{B3A43E63-6D2A-47FF-A26B-B0BD98731C89}"/>
              </a:ext>
            </a:extLst>
          </p:cNvPr>
          <p:cNvGrpSpPr/>
          <p:nvPr/>
        </p:nvGrpSpPr>
        <p:grpSpPr>
          <a:xfrm>
            <a:off x="2808403" y="1384648"/>
            <a:ext cx="5165025" cy="1471367"/>
            <a:chOff x="8725957" y="2216278"/>
            <a:chExt cx="5165025" cy="1471367"/>
          </a:xfrm>
        </p:grpSpPr>
        <p:pic>
          <p:nvPicPr>
            <p:cNvPr id="19" name="Picture 18" descr="Text&#10;&#10;Description automatically generated">
              <a:extLst>
                <a:ext uri="{FF2B5EF4-FFF2-40B4-BE49-F238E27FC236}">
                  <a16:creationId xmlns="" xmlns:a16="http://schemas.microsoft.com/office/drawing/2014/main" id="{D08130F0-5DCD-492A-97C5-3FC799ABFE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5957" y="2216278"/>
              <a:ext cx="5165025" cy="1471367"/>
            </a:xfrm>
            <a:prstGeom prst="rect">
              <a:avLst/>
            </a:prstGeom>
          </p:spPr>
        </p:pic>
        <p:pic>
          <p:nvPicPr>
            <p:cNvPr id="17" name="Picture 16" descr="Text&#10;&#10;Description automatically generated">
              <a:extLst>
                <a:ext uri="{FF2B5EF4-FFF2-40B4-BE49-F238E27FC236}">
                  <a16:creationId xmlns="" xmlns:a16="http://schemas.microsoft.com/office/drawing/2014/main" id="{F1E345DC-92EB-4C72-A5D1-2E2CBBABA2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9982931" y="2913888"/>
              <a:ext cx="229332" cy="427563"/>
            </a:xfrm>
            <a:prstGeom prst="rect">
              <a:avLst/>
            </a:prstGeom>
          </p:spPr>
        </p:pic>
        <p:pic>
          <p:nvPicPr>
            <p:cNvPr id="77" name="Picture 76" descr="Text&#10;&#10;Description automatically generated">
              <a:extLst>
                <a:ext uri="{FF2B5EF4-FFF2-40B4-BE49-F238E27FC236}">
                  <a16:creationId xmlns="" xmlns:a16="http://schemas.microsoft.com/office/drawing/2014/main" id="{45C8BB6F-F25B-4DF8-8E4F-CEB5DA244AC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11579827" y="2916576"/>
              <a:ext cx="229332" cy="427563"/>
            </a:xfrm>
            <a:prstGeom prst="rect">
              <a:avLst/>
            </a:prstGeom>
          </p:spPr>
        </p:pic>
      </p:grpSp>
    </p:spTree>
    <p:extLst>
      <p:ext uri="{BB962C8B-B14F-4D97-AF65-F5344CB8AC3E}">
        <p14:creationId xmlns:p14="http://schemas.microsoft.com/office/powerpoint/2010/main" val="1513428674"/>
      </p:ext>
    </p:extLst>
  </p:cSld>
  <p:clrMapOvr>
    <a:masterClrMapping/>
  </p:clrMapOvr>
  <mc:AlternateContent xmlns:mc="http://schemas.openxmlformats.org/markup-compatibility/2006" xmlns:p14="http://schemas.microsoft.com/office/powerpoint/2010/main">
    <mc:Choice Requires="p14">
      <p:transition spd="slow" p14:dur="2500" advTm="15477">
        <p14:ferris dir="l"/>
      </p:transition>
    </mc:Choice>
    <mc:Fallback xmlns="">
      <p:transition spd="slow" advTm="154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012CF210-F627-4EDF-99C7-97DCC42477FE}"/>
              </a:ext>
            </a:extLst>
          </p:cNvPr>
          <p:cNvSpPr/>
          <p:nvPr/>
        </p:nvSpPr>
        <p:spPr>
          <a:xfrm>
            <a:off x="202545" y="1873499"/>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 xmlns:ask="http://schemas.microsoft.com/office/drawing/2018/sketchyshapes" sd="2692807477">
                  <a:prstGeom prst="rect">
                    <a:avLst/>
                  </a:prstGeom>
                  <ask:type>
                    <ask:lineSketchFreehand/>
                  </ask:type>
                </ask:lineSketchStyleProps>
              </a:ext>
            </a:extLst>
          </a:ln>
        </p:spPr>
        <p:txBody>
          <a:bodyPr wrap="square">
            <a:spAutoFit/>
          </a:bodyPr>
          <a:lstStyle/>
          <a:p>
            <a:r>
              <a:rPr lang="en-US" sz="2800" dirty="0" err="1">
                <a:latin typeface="Calibri" panose="020F0502020204030204" pitchFamily="34" charset="0"/>
                <a:cs typeface="Calibri" panose="020F0502020204030204" pitchFamily="34" charset="0"/>
              </a:rPr>
              <a:t>Chữ</a:t>
            </a:r>
            <a:r>
              <a:rPr lang="en-US" sz="2800" dirty="0">
                <a:latin typeface="Calibri" panose="020F0502020204030204" pitchFamily="34" charset="0"/>
                <a:cs typeface="Calibri" panose="020F0502020204030204" pitchFamily="34" charset="0"/>
              </a:rPr>
              <a:t> </a:t>
            </a:r>
            <a:r>
              <a:rPr lang="en-US" sz="2800" b="1" dirty="0">
                <a:solidFill>
                  <a:schemeClr val="accent5">
                    <a:lumMod val="75000"/>
                  </a:schemeClr>
                </a:solidFill>
                <a:latin typeface="Calibri" panose="020F0502020204030204" pitchFamily="34" charset="0"/>
                <a:cs typeface="Calibri" panose="020F0502020204030204" pitchFamily="34" charset="0"/>
              </a:rPr>
              <a:t>l</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chữ</a:t>
            </a:r>
            <a:r>
              <a:rPr lang="en-US" sz="2800" dirty="0">
                <a:latin typeface="Calibri" panose="020F0502020204030204" pitchFamily="34" charset="0"/>
                <a:cs typeface="Calibri" panose="020F0502020204030204" pitchFamily="34" charset="0"/>
              </a:rPr>
              <a:t> </a:t>
            </a:r>
            <a:r>
              <a:rPr lang="en-US" sz="2800" b="1" dirty="0">
                <a:solidFill>
                  <a:schemeClr val="accent5">
                    <a:lumMod val="75000"/>
                  </a:schemeClr>
                </a:solidFill>
                <a:latin typeface="Calibri" panose="020F0502020204030204" pitchFamily="34" charset="0"/>
                <a:cs typeface="Calibri" panose="020F0502020204030204" pitchFamily="34" charset="0"/>
              </a:rPr>
              <a:t>n</a:t>
            </a:r>
          </a:p>
          <a:p>
            <a:r>
              <a:rPr lang="en-US" sz="2400" dirty="0" err="1">
                <a:latin typeface="Calibri" panose="020F0502020204030204" pitchFamily="34" charset="0"/>
                <a:cs typeface="Calibri" panose="020F0502020204030204" pitchFamily="34" charset="0"/>
              </a:rPr>
              <a:t>Ngọt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mẹ</a:t>
            </a:r>
            <a:endParaRPr lang="en-US" sz="2400" dirty="0">
              <a:latin typeface="Calibri" panose="020F0502020204030204" pitchFamily="34" charset="0"/>
              <a:cs typeface="Calibri" panose="020F0502020204030204" pitchFamily="34" charset="0"/>
            </a:endParaRP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Cánh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cò</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cõng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ắng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lượn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bay</a:t>
            </a: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Mênh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mông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xanh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sắc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úa</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Ơi</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à…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giấc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ngủ</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thật</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say</a:t>
            </a:r>
          </a:p>
          <a:p>
            <a:pPr algn="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Phạm</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Hải</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Lê</a:t>
            </a:r>
            <a:endParaRPr lang="en-US" sz="32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a:extLst>
              <a:ext uri="{FF2B5EF4-FFF2-40B4-BE49-F238E27FC236}">
                <a16:creationId xmlns="" xmlns:a16="http://schemas.microsoft.com/office/drawing/2014/main" id="{725B0162-8039-4229-8833-3CEE7226C948}"/>
              </a:ext>
            </a:extLst>
          </p:cNvPr>
          <p:cNvPicPr>
            <a:picLocks noChangeAspect="1"/>
          </p:cNvPicPr>
          <p:nvPr/>
        </p:nvPicPr>
        <p:blipFill>
          <a:blip r:embed="rId2"/>
          <a:stretch>
            <a:fillRect/>
          </a:stretch>
        </p:blipFill>
        <p:spPr>
          <a:xfrm rot="21408746">
            <a:off x="1667921" y="2348110"/>
            <a:ext cx="407138" cy="408939"/>
          </a:xfrm>
          <a:prstGeom prst="rect">
            <a:avLst/>
          </a:prstGeom>
        </p:spPr>
      </p:pic>
      <p:pic>
        <p:nvPicPr>
          <p:cNvPr id="33" name="Picture 32">
            <a:extLst>
              <a:ext uri="{FF2B5EF4-FFF2-40B4-BE49-F238E27FC236}">
                <a16:creationId xmlns="" xmlns:a16="http://schemas.microsoft.com/office/drawing/2014/main" id="{B03BA310-73AF-49E1-964D-7FD46E9781A3}"/>
              </a:ext>
            </a:extLst>
          </p:cNvPr>
          <p:cNvPicPr>
            <a:picLocks noChangeAspect="1"/>
          </p:cNvPicPr>
          <p:nvPr/>
        </p:nvPicPr>
        <p:blipFill>
          <a:blip r:embed="rId2"/>
          <a:stretch>
            <a:fillRect/>
          </a:stretch>
        </p:blipFill>
        <p:spPr>
          <a:xfrm rot="21408746">
            <a:off x="1958746" y="2699629"/>
            <a:ext cx="407138" cy="408939"/>
          </a:xfrm>
          <a:prstGeom prst="rect">
            <a:avLst/>
          </a:prstGeom>
        </p:spPr>
      </p:pic>
      <p:pic>
        <p:nvPicPr>
          <p:cNvPr id="40" name="Picture 39">
            <a:extLst>
              <a:ext uri="{FF2B5EF4-FFF2-40B4-BE49-F238E27FC236}">
                <a16:creationId xmlns="" xmlns:a16="http://schemas.microsoft.com/office/drawing/2014/main" id="{B16680E7-6E6F-4A1B-922D-86EA6CB1256B}"/>
              </a:ext>
            </a:extLst>
          </p:cNvPr>
          <p:cNvPicPr>
            <a:picLocks noChangeAspect="1"/>
          </p:cNvPicPr>
          <p:nvPr/>
        </p:nvPicPr>
        <p:blipFill>
          <a:blip r:embed="rId2"/>
          <a:stretch>
            <a:fillRect/>
          </a:stretch>
        </p:blipFill>
        <p:spPr>
          <a:xfrm rot="21408746">
            <a:off x="3712280" y="3069441"/>
            <a:ext cx="407138" cy="408939"/>
          </a:xfrm>
          <a:prstGeom prst="rect">
            <a:avLst/>
          </a:prstGeom>
        </p:spPr>
      </p:pic>
      <p:sp>
        <p:nvSpPr>
          <p:cNvPr id="17" name="Rectangle 29">
            <a:extLst>
              <a:ext uri="{FF2B5EF4-FFF2-40B4-BE49-F238E27FC236}">
                <a16:creationId xmlns="" xmlns:a16="http://schemas.microsoft.com/office/drawing/2014/main" id="{FF4C5DC7-8AF7-411C-891B-C5E7510DC864}"/>
              </a:ext>
            </a:extLst>
          </p:cNvPr>
          <p:cNvSpPr/>
          <p:nvPr/>
        </p:nvSpPr>
        <p:spPr>
          <a:xfrm>
            <a:off x="4801591" y="1873499"/>
            <a:ext cx="4139864" cy="3185487"/>
          </a:xfrm>
          <a:custGeom>
            <a:avLst/>
            <a:gdLst>
              <a:gd name="connsiteX0" fmla="*/ 0 w 4139864"/>
              <a:gd name="connsiteY0" fmla="*/ 0 h 3185487"/>
              <a:gd name="connsiteX1" fmla="*/ 772775 w 4139864"/>
              <a:gd name="connsiteY1" fmla="*/ 0 h 3185487"/>
              <a:gd name="connsiteX2" fmla="*/ 1504151 w 4139864"/>
              <a:gd name="connsiteY2" fmla="*/ 0 h 3185487"/>
              <a:gd name="connsiteX3" fmla="*/ 2069932 w 4139864"/>
              <a:gd name="connsiteY3" fmla="*/ 0 h 3185487"/>
              <a:gd name="connsiteX4" fmla="*/ 2718511 w 4139864"/>
              <a:gd name="connsiteY4" fmla="*/ 0 h 3185487"/>
              <a:gd name="connsiteX5" fmla="*/ 3367089 w 4139864"/>
              <a:gd name="connsiteY5" fmla="*/ 0 h 3185487"/>
              <a:gd name="connsiteX6" fmla="*/ 4139864 w 4139864"/>
              <a:gd name="connsiteY6" fmla="*/ 0 h 3185487"/>
              <a:gd name="connsiteX7" fmla="*/ 4139864 w 4139864"/>
              <a:gd name="connsiteY7" fmla="*/ 541533 h 3185487"/>
              <a:gd name="connsiteX8" fmla="*/ 4139864 w 4139864"/>
              <a:gd name="connsiteY8" fmla="*/ 1114920 h 3185487"/>
              <a:gd name="connsiteX9" fmla="*/ 4139864 w 4139864"/>
              <a:gd name="connsiteY9" fmla="*/ 1688308 h 3185487"/>
              <a:gd name="connsiteX10" fmla="*/ 4139864 w 4139864"/>
              <a:gd name="connsiteY10" fmla="*/ 2325406 h 3185487"/>
              <a:gd name="connsiteX11" fmla="*/ 4139864 w 4139864"/>
              <a:gd name="connsiteY11" fmla="*/ 3185487 h 3185487"/>
              <a:gd name="connsiteX12" fmla="*/ 3491285 w 4139864"/>
              <a:gd name="connsiteY12" fmla="*/ 3185487 h 3185487"/>
              <a:gd name="connsiteX13" fmla="*/ 2801308 w 4139864"/>
              <a:gd name="connsiteY13" fmla="*/ 3185487 h 3185487"/>
              <a:gd name="connsiteX14" fmla="*/ 2111331 w 4139864"/>
              <a:gd name="connsiteY14" fmla="*/ 3185487 h 3185487"/>
              <a:gd name="connsiteX15" fmla="*/ 1421353 w 4139864"/>
              <a:gd name="connsiteY15" fmla="*/ 3185487 h 3185487"/>
              <a:gd name="connsiteX16" fmla="*/ 689977 w 4139864"/>
              <a:gd name="connsiteY16" fmla="*/ 3185487 h 3185487"/>
              <a:gd name="connsiteX17" fmla="*/ 0 w 4139864"/>
              <a:gd name="connsiteY17" fmla="*/ 3185487 h 3185487"/>
              <a:gd name="connsiteX18" fmla="*/ 0 w 4139864"/>
              <a:gd name="connsiteY18" fmla="*/ 2548390 h 3185487"/>
              <a:gd name="connsiteX19" fmla="*/ 0 w 4139864"/>
              <a:gd name="connsiteY19" fmla="*/ 1975002 h 3185487"/>
              <a:gd name="connsiteX20" fmla="*/ 0 w 4139864"/>
              <a:gd name="connsiteY20" fmla="*/ 1401614 h 3185487"/>
              <a:gd name="connsiteX21" fmla="*/ 0 w 4139864"/>
              <a:gd name="connsiteY21" fmla="*/ 700807 h 3185487"/>
              <a:gd name="connsiteX22" fmla="*/ 0 w 4139864"/>
              <a:gd name="connsiteY22" fmla="*/ 0 h 3185487"/>
              <a:gd name="connsiteX0" fmla="*/ 0 w 4139864"/>
              <a:gd name="connsiteY0" fmla="*/ 0 h 3185487"/>
              <a:gd name="connsiteX1" fmla="*/ 565781 w 4139864"/>
              <a:gd name="connsiteY1" fmla="*/ 0 h 3185487"/>
              <a:gd name="connsiteX2" fmla="*/ 1214360 w 4139864"/>
              <a:gd name="connsiteY2" fmla="*/ 0 h 3185487"/>
              <a:gd name="connsiteX3" fmla="*/ 1987135 w 4139864"/>
              <a:gd name="connsiteY3" fmla="*/ 0 h 3185487"/>
              <a:gd name="connsiteX4" fmla="*/ 2759909 w 4139864"/>
              <a:gd name="connsiteY4" fmla="*/ 0 h 3185487"/>
              <a:gd name="connsiteX5" fmla="*/ 3491285 w 4139864"/>
              <a:gd name="connsiteY5" fmla="*/ 0 h 3185487"/>
              <a:gd name="connsiteX6" fmla="*/ 4139864 w 4139864"/>
              <a:gd name="connsiteY6" fmla="*/ 0 h 3185487"/>
              <a:gd name="connsiteX7" fmla="*/ 4139864 w 4139864"/>
              <a:gd name="connsiteY7" fmla="*/ 637097 h 3185487"/>
              <a:gd name="connsiteX8" fmla="*/ 4139864 w 4139864"/>
              <a:gd name="connsiteY8" fmla="*/ 1178630 h 3185487"/>
              <a:gd name="connsiteX9" fmla="*/ 4139864 w 4139864"/>
              <a:gd name="connsiteY9" fmla="*/ 1879437 h 3185487"/>
              <a:gd name="connsiteX10" fmla="*/ 4139864 w 4139864"/>
              <a:gd name="connsiteY10" fmla="*/ 2484680 h 3185487"/>
              <a:gd name="connsiteX11" fmla="*/ 4139864 w 4139864"/>
              <a:gd name="connsiteY11" fmla="*/ 3185487 h 3185487"/>
              <a:gd name="connsiteX12" fmla="*/ 3408488 w 4139864"/>
              <a:gd name="connsiteY12" fmla="*/ 3185487 h 3185487"/>
              <a:gd name="connsiteX13" fmla="*/ 2718511 w 4139864"/>
              <a:gd name="connsiteY13" fmla="*/ 3185487 h 3185487"/>
              <a:gd name="connsiteX14" fmla="*/ 1945736 w 4139864"/>
              <a:gd name="connsiteY14" fmla="*/ 3185487 h 3185487"/>
              <a:gd name="connsiteX15" fmla="*/ 1214360 w 4139864"/>
              <a:gd name="connsiteY15" fmla="*/ 3185487 h 3185487"/>
              <a:gd name="connsiteX16" fmla="*/ 0 w 4139864"/>
              <a:gd name="connsiteY16" fmla="*/ 3185487 h 3185487"/>
              <a:gd name="connsiteX17" fmla="*/ 0 w 4139864"/>
              <a:gd name="connsiteY17" fmla="*/ 2548390 h 3185487"/>
              <a:gd name="connsiteX18" fmla="*/ 0 w 4139864"/>
              <a:gd name="connsiteY18" fmla="*/ 1943147 h 3185487"/>
              <a:gd name="connsiteX19" fmla="*/ 0 w 4139864"/>
              <a:gd name="connsiteY19" fmla="*/ 1242340 h 3185487"/>
              <a:gd name="connsiteX20" fmla="*/ 0 w 4139864"/>
              <a:gd name="connsiteY20" fmla="*/ 605243 h 3185487"/>
              <a:gd name="connsiteX21" fmla="*/ 0 w 4139864"/>
              <a:gd name="connsiteY21" fmla="*/ 0 h 318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39864" h="3185487" fill="none" extrusionOk="0">
                <a:moveTo>
                  <a:pt x="0" y="0"/>
                </a:moveTo>
                <a:cubicBezTo>
                  <a:pt x="264508" y="-4950"/>
                  <a:pt x="583201" y="43210"/>
                  <a:pt x="772775" y="0"/>
                </a:cubicBezTo>
                <a:cubicBezTo>
                  <a:pt x="940847" y="-46212"/>
                  <a:pt x="1273685" y="51159"/>
                  <a:pt x="1504151" y="0"/>
                </a:cubicBezTo>
                <a:cubicBezTo>
                  <a:pt x="1751173" y="-15486"/>
                  <a:pt x="1896980" y="-13664"/>
                  <a:pt x="2069932" y="0"/>
                </a:cubicBezTo>
                <a:cubicBezTo>
                  <a:pt x="2267959" y="5332"/>
                  <a:pt x="2474031" y="3153"/>
                  <a:pt x="2718511" y="0"/>
                </a:cubicBezTo>
                <a:cubicBezTo>
                  <a:pt x="3012276" y="-17244"/>
                  <a:pt x="3153485" y="13386"/>
                  <a:pt x="3367089" y="0"/>
                </a:cubicBezTo>
                <a:cubicBezTo>
                  <a:pt x="3601740" y="-35076"/>
                  <a:pt x="3812633" y="14390"/>
                  <a:pt x="4139864" y="0"/>
                </a:cubicBezTo>
                <a:cubicBezTo>
                  <a:pt x="4134380" y="95455"/>
                  <a:pt x="4103124" y="419559"/>
                  <a:pt x="4139864" y="541533"/>
                </a:cubicBezTo>
                <a:cubicBezTo>
                  <a:pt x="4157780" y="693943"/>
                  <a:pt x="4126597" y="896608"/>
                  <a:pt x="4139864" y="1114920"/>
                </a:cubicBezTo>
                <a:cubicBezTo>
                  <a:pt x="4167456" y="1341984"/>
                  <a:pt x="4187029" y="1456865"/>
                  <a:pt x="4139864" y="1688308"/>
                </a:cubicBezTo>
                <a:cubicBezTo>
                  <a:pt x="4118867" y="1950133"/>
                  <a:pt x="4093376" y="2102114"/>
                  <a:pt x="4139864" y="2325406"/>
                </a:cubicBezTo>
                <a:cubicBezTo>
                  <a:pt x="4144963" y="2507325"/>
                  <a:pt x="4089258" y="2908555"/>
                  <a:pt x="4139864" y="3185487"/>
                </a:cubicBezTo>
                <a:cubicBezTo>
                  <a:pt x="3867986" y="3175837"/>
                  <a:pt x="3717220" y="3215044"/>
                  <a:pt x="3491285" y="3185487"/>
                </a:cubicBezTo>
                <a:cubicBezTo>
                  <a:pt x="3290868" y="3166826"/>
                  <a:pt x="3015445" y="3194851"/>
                  <a:pt x="2801308" y="3185487"/>
                </a:cubicBezTo>
                <a:cubicBezTo>
                  <a:pt x="2529453" y="3195238"/>
                  <a:pt x="2295752" y="3159391"/>
                  <a:pt x="2111331" y="3185487"/>
                </a:cubicBezTo>
                <a:cubicBezTo>
                  <a:pt x="1901518" y="3220154"/>
                  <a:pt x="1735390" y="3154545"/>
                  <a:pt x="1421353" y="3185487"/>
                </a:cubicBezTo>
                <a:cubicBezTo>
                  <a:pt x="1088657" y="3221626"/>
                  <a:pt x="966196" y="3175189"/>
                  <a:pt x="689977" y="3185487"/>
                </a:cubicBezTo>
                <a:cubicBezTo>
                  <a:pt x="412211" y="3165845"/>
                  <a:pt x="280947" y="3198835"/>
                  <a:pt x="0" y="3185487"/>
                </a:cubicBezTo>
                <a:cubicBezTo>
                  <a:pt x="3396" y="2923756"/>
                  <a:pt x="16757" y="2677034"/>
                  <a:pt x="0" y="2548390"/>
                </a:cubicBezTo>
                <a:cubicBezTo>
                  <a:pt x="-45051" y="2398346"/>
                  <a:pt x="4940" y="2124198"/>
                  <a:pt x="0" y="1975002"/>
                </a:cubicBezTo>
                <a:cubicBezTo>
                  <a:pt x="-37127" y="1790662"/>
                  <a:pt x="-32565" y="1604563"/>
                  <a:pt x="0" y="1401614"/>
                </a:cubicBezTo>
                <a:cubicBezTo>
                  <a:pt x="15382" y="1207053"/>
                  <a:pt x="-42848" y="1062465"/>
                  <a:pt x="0" y="700807"/>
                </a:cubicBezTo>
                <a:cubicBezTo>
                  <a:pt x="24898" y="355031"/>
                  <a:pt x="-14551" y="148619"/>
                  <a:pt x="0" y="0"/>
                </a:cubicBezTo>
                <a:close/>
              </a:path>
              <a:path w="4139864" h="3185487" stroke="0" extrusionOk="0">
                <a:moveTo>
                  <a:pt x="0" y="0"/>
                </a:moveTo>
                <a:cubicBezTo>
                  <a:pt x="246077" y="-3952"/>
                  <a:pt x="372586" y="-13423"/>
                  <a:pt x="565781" y="0"/>
                </a:cubicBezTo>
                <a:cubicBezTo>
                  <a:pt x="765668" y="36223"/>
                  <a:pt x="1071123" y="-22026"/>
                  <a:pt x="1214360" y="0"/>
                </a:cubicBezTo>
                <a:cubicBezTo>
                  <a:pt x="1350275" y="17016"/>
                  <a:pt x="1810113" y="-18736"/>
                  <a:pt x="1987135" y="0"/>
                </a:cubicBezTo>
                <a:cubicBezTo>
                  <a:pt x="2198644" y="17168"/>
                  <a:pt x="2577389" y="24511"/>
                  <a:pt x="2759909" y="0"/>
                </a:cubicBezTo>
                <a:cubicBezTo>
                  <a:pt x="2955877" y="-30595"/>
                  <a:pt x="3275690" y="-23820"/>
                  <a:pt x="3491285" y="0"/>
                </a:cubicBezTo>
                <a:cubicBezTo>
                  <a:pt x="3675774" y="-2754"/>
                  <a:pt x="3936854" y="60147"/>
                  <a:pt x="4139864" y="0"/>
                </a:cubicBezTo>
                <a:cubicBezTo>
                  <a:pt x="4102197" y="306566"/>
                  <a:pt x="4110351" y="378535"/>
                  <a:pt x="4139864" y="637097"/>
                </a:cubicBezTo>
                <a:cubicBezTo>
                  <a:pt x="4191312" y="874585"/>
                  <a:pt x="4121118" y="1062253"/>
                  <a:pt x="4139864" y="1178630"/>
                </a:cubicBezTo>
                <a:cubicBezTo>
                  <a:pt x="4130969" y="1303810"/>
                  <a:pt x="4165986" y="1607658"/>
                  <a:pt x="4139864" y="1879437"/>
                </a:cubicBezTo>
                <a:cubicBezTo>
                  <a:pt x="4096667" y="2135693"/>
                  <a:pt x="4121562" y="2342986"/>
                  <a:pt x="4139864" y="2484680"/>
                </a:cubicBezTo>
                <a:cubicBezTo>
                  <a:pt x="4160755" y="2640129"/>
                  <a:pt x="4161117" y="2944787"/>
                  <a:pt x="4139864" y="3185487"/>
                </a:cubicBezTo>
                <a:cubicBezTo>
                  <a:pt x="3927683" y="3153514"/>
                  <a:pt x="3714953" y="3121250"/>
                  <a:pt x="3408488" y="3185487"/>
                </a:cubicBezTo>
                <a:cubicBezTo>
                  <a:pt x="3087070" y="3190095"/>
                  <a:pt x="2957241" y="3226514"/>
                  <a:pt x="2718511" y="3185487"/>
                </a:cubicBezTo>
                <a:cubicBezTo>
                  <a:pt x="2474879" y="3192679"/>
                  <a:pt x="2228924" y="3182588"/>
                  <a:pt x="1945736" y="3185487"/>
                </a:cubicBezTo>
                <a:cubicBezTo>
                  <a:pt x="1629886" y="3202519"/>
                  <a:pt x="1369549" y="3206017"/>
                  <a:pt x="1214360" y="3185487"/>
                </a:cubicBezTo>
                <a:cubicBezTo>
                  <a:pt x="966931" y="3192712"/>
                  <a:pt x="325814" y="3217876"/>
                  <a:pt x="0" y="3185487"/>
                </a:cubicBezTo>
                <a:cubicBezTo>
                  <a:pt x="-36684" y="3044215"/>
                  <a:pt x="-20729" y="2705590"/>
                  <a:pt x="0" y="2548390"/>
                </a:cubicBezTo>
                <a:cubicBezTo>
                  <a:pt x="12956" y="2402685"/>
                  <a:pt x="7525" y="2176890"/>
                  <a:pt x="0" y="1943147"/>
                </a:cubicBezTo>
                <a:cubicBezTo>
                  <a:pt x="-8417" y="1747870"/>
                  <a:pt x="-44137" y="1554583"/>
                  <a:pt x="0" y="1242340"/>
                </a:cubicBezTo>
                <a:cubicBezTo>
                  <a:pt x="39466" y="907857"/>
                  <a:pt x="-3213" y="807579"/>
                  <a:pt x="0" y="605243"/>
                </a:cubicBezTo>
                <a:cubicBezTo>
                  <a:pt x="-23867" y="393416"/>
                  <a:pt x="-23584" y="259706"/>
                  <a:pt x="0" y="0"/>
                </a:cubicBezTo>
                <a:close/>
              </a:path>
              <a:path w="4139864" h="3185487" fill="none" stroke="0" extrusionOk="0">
                <a:moveTo>
                  <a:pt x="0" y="0"/>
                </a:moveTo>
                <a:cubicBezTo>
                  <a:pt x="273309" y="-14424"/>
                  <a:pt x="623072" y="7788"/>
                  <a:pt x="772775" y="0"/>
                </a:cubicBezTo>
                <a:cubicBezTo>
                  <a:pt x="965689" y="-46469"/>
                  <a:pt x="1224905" y="39135"/>
                  <a:pt x="1504151" y="0"/>
                </a:cubicBezTo>
                <a:cubicBezTo>
                  <a:pt x="1780319" y="-16486"/>
                  <a:pt x="1923442" y="-6217"/>
                  <a:pt x="2069932" y="0"/>
                </a:cubicBezTo>
                <a:cubicBezTo>
                  <a:pt x="2253236" y="17951"/>
                  <a:pt x="2436578" y="-28174"/>
                  <a:pt x="2718511" y="0"/>
                </a:cubicBezTo>
                <a:cubicBezTo>
                  <a:pt x="2976684" y="19898"/>
                  <a:pt x="3161684" y="51471"/>
                  <a:pt x="3367089" y="0"/>
                </a:cubicBezTo>
                <a:cubicBezTo>
                  <a:pt x="3538527" y="7065"/>
                  <a:pt x="3780844" y="5146"/>
                  <a:pt x="4139864" y="0"/>
                </a:cubicBezTo>
                <a:cubicBezTo>
                  <a:pt x="4135201" y="125317"/>
                  <a:pt x="4124016" y="385639"/>
                  <a:pt x="4139864" y="541533"/>
                </a:cubicBezTo>
                <a:cubicBezTo>
                  <a:pt x="4122871" y="700997"/>
                  <a:pt x="4124680" y="922419"/>
                  <a:pt x="4139864" y="1114920"/>
                </a:cubicBezTo>
                <a:cubicBezTo>
                  <a:pt x="4160040" y="1325882"/>
                  <a:pt x="4129172" y="1497603"/>
                  <a:pt x="4139864" y="1688308"/>
                </a:cubicBezTo>
                <a:cubicBezTo>
                  <a:pt x="4118725" y="1888607"/>
                  <a:pt x="4128927" y="2163894"/>
                  <a:pt x="4139864" y="2325406"/>
                </a:cubicBezTo>
                <a:cubicBezTo>
                  <a:pt x="4176218" y="2528822"/>
                  <a:pt x="4074801" y="2947264"/>
                  <a:pt x="4139864" y="3185487"/>
                </a:cubicBezTo>
                <a:cubicBezTo>
                  <a:pt x="3875030" y="3183371"/>
                  <a:pt x="3704711" y="3178812"/>
                  <a:pt x="3491285" y="3185487"/>
                </a:cubicBezTo>
                <a:cubicBezTo>
                  <a:pt x="3275537" y="3137638"/>
                  <a:pt x="3061866" y="3237883"/>
                  <a:pt x="2801308" y="3185487"/>
                </a:cubicBezTo>
                <a:cubicBezTo>
                  <a:pt x="2574578" y="3149948"/>
                  <a:pt x="2269279" y="3137127"/>
                  <a:pt x="2111331" y="3185487"/>
                </a:cubicBezTo>
                <a:cubicBezTo>
                  <a:pt x="1892459" y="3186327"/>
                  <a:pt x="1751521" y="3147617"/>
                  <a:pt x="1421353" y="3185487"/>
                </a:cubicBezTo>
                <a:cubicBezTo>
                  <a:pt x="1111478" y="3214331"/>
                  <a:pt x="982144" y="3195697"/>
                  <a:pt x="689977" y="3185487"/>
                </a:cubicBezTo>
                <a:cubicBezTo>
                  <a:pt x="380134" y="3212308"/>
                  <a:pt x="280184" y="3208001"/>
                  <a:pt x="0" y="3185487"/>
                </a:cubicBezTo>
                <a:cubicBezTo>
                  <a:pt x="8445" y="2931468"/>
                  <a:pt x="43850" y="2676245"/>
                  <a:pt x="0" y="2548390"/>
                </a:cubicBezTo>
                <a:cubicBezTo>
                  <a:pt x="-3086" y="2389325"/>
                  <a:pt x="30004" y="2160953"/>
                  <a:pt x="0" y="1975002"/>
                </a:cubicBezTo>
                <a:cubicBezTo>
                  <a:pt x="-24595" y="1804361"/>
                  <a:pt x="-36403" y="1562533"/>
                  <a:pt x="0" y="1401614"/>
                </a:cubicBezTo>
                <a:cubicBezTo>
                  <a:pt x="29500" y="1251486"/>
                  <a:pt x="-2164" y="1052749"/>
                  <a:pt x="0" y="700807"/>
                </a:cubicBezTo>
                <a:cubicBezTo>
                  <a:pt x="39553" y="343687"/>
                  <a:pt x="-1159" y="138508"/>
                  <a:pt x="0" y="0"/>
                </a:cubicBezTo>
                <a:close/>
              </a:path>
            </a:pathLst>
          </a:custGeom>
          <a:solidFill>
            <a:schemeClr val="accent5">
              <a:lumMod val="20000"/>
              <a:lumOff val="80000"/>
            </a:schemeClr>
          </a:solidFill>
          <a:ln>
            <a:solidFill>
              <a:srgbClr val="00B0F0"/>
            </a:solidFill>
            <a:extLst>
              <a:ext uri="{C807C97D-BFC1-408E-A445-0C87EB9F89A2}">
                <ask:lineSketchStyleProps xmlns="" xmlns:ask="http://schemas.microsoft.com/office/drawing/2018/sketchyshapes" sd="2692807477">
                  <a:custGeom>
                    <a:avLst/>
                    <a:gdLst>
                      <a:gd name="connsiteX0" fmla="*/ 0 w 4139864"/>
                      <a:gd name="connsiteY0" fmla="*/ 0 h 3185487"/>
                      <a:gd name="connsiteX1" fmla="*/ 772775 w 4139864"/>
                      <a:gd name="connsiteY1" fmla="*/ 0 h 3185487"/>
                      <a:gd name="connsiteX2" fmla="*/ 1504151 w 4139864"/>
                      <a:gd name="connsiteY2" fmla="*/ 0 h 3185487"/>
                      <a:gd name="connsiteX3" fmla="*/ 2069932 w 4139864"/>
                      <a:gd name="connsiteY3" fmla="*/ 0 h 3185487"/>
                      <a:gd name="connsiteX4" fmla="*/ 2718511 w 4139864"/>
                      <a:gd name="connsiteY4" fmla="*/ 0 h 3185487"/>
                      <a:gd name="connsiteX5" fmla="*/ 3367089 w 4139864"/>
                      <a:gd name="connsiteY5" fmla="*/ 0 h 3185487"/>
                      <a:gd name="connsiteX6" fmla="*/ 4139864 w 4139864"/>
                      <a:gd name="connsiteY6" fmla="*/ 0 h 3185487"/>
                      <a:gd name="connsiteX7" fmla="*/ 4139864 w 4139864"/>
                      <a:gd name="connsiteY7" fmla="*/ 541533 h 3185487"/>
                      <a:gd name="connsiteX8" fmla="*/ 4139864 w 4139864"/>
                      <a:gd name="connsiteY8" fmla="*/ 1114920 h 3185487"/>
                      <a:gd name="connsiteX9" fmla="*/ 4139864 w 4139864"/>
                      <a:gd name="connsiteY9" fmla="*/ 1688308 h 3185487"/>
                      <a:gd name="connsiteX10" fmla="*/ 4139864 w 4139864"/>
                      <a:gd name="connsiteY10" fmla="*/ 2325406 h 3185487"/>
                      <a:gd name="connsiteX11" fmla="*/ 4139864 w 4139864"/>
                      <a:gd name="connsiteY11" fmla="*/ 3185487 h 3185487"/>
                      <a:gd name="connsiteX12" fmla="*/ 3491285 w 4139864"/>
                      <a:gd name="connsiteY12" fmla="*/ 3185487 h 3185487"/>
                      <a:gd name="connsiteX13" fmla="*/ 2801308 w 4139864"/>
                      <a:gd name="connsiteY13" fmla="*/ 3185487 h 3185487"/>
                      <a:gd name="connsiteX14" fmla="*/ 2111331 w 4139864"/>
                      <a:gd name="connsiteY14" fmla="*/ 3185487 h 3185487"/>
                      <a:gd name="connsiteX15" fmla="*/ 1421353 w 4139864"/>
                      <a:gd name="connsiteY15" fmla="*/ 3185487 h 3185487"/>
                      <a:gd name="connsiteX16" fmla="*/ 689977 w 4139864"/>
                      <a:gd name="connsiteY16" fmla="*/ 3185487 h 3185487"/>
                      <a:gd name="connsiteX17" fmla="*/ 0 w 4139864"/>
                      <a:gd name="connsiteY17" fmla="*/ 3185487 h 3185487"/>
                      <a:gd name="connsiteX18" fmla="*/ 0 w 4139864"/>
                      <a:gd name="connsiteY18" fmla="*/ 2548390 h 3185487"/>
                      <a:gd name="connsiteX19" fmla="*/ 0 w 4139864"/>
                      <a:gd name="connsiteY19" fmla="*/ 1975002 h 3185487"/>
                      <a:gd name="connsiteX20" fmla="*/ 0 w 4139864"/>
                      <a:gd name="connsiteY20" fmla="*/ 1401614 h 3185487"/>
                      <a:gd name="connsiteX21" fmla="*/ 0 w 4139864"/>
                      <a:gd name="connsiteY21" fmla="*/ 700807 h 3185487"/>
                      <a:gd name="connsiteX22" fmla="*/ 0 w 4139864"/>
                      <a:gd name="connsiteY22" fmla="*/ 0 h 318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9864" h="3185487" fill="none" extrusionOk="0">
                        <a:moveTo>
                          <a:pt x="0" y="0"/>
                        </a:moveTo>
                        <a:cubicBezTo>
                          <a:pt x="277280" y="3825"/>
                          <a:pt x="603782" y="31438"/>
                          <a:pt x="772775" y="0"/>
                        </a:cubicBezTo>
                        <a:cubicBezTo>
                          <a:pt x="941769" y="-31438"/>
                          <a:pt x="1267148" y="7299"/>
                          <a:pt x="1504151" y="0"/>
                        </a:cubicBezTo>
                        <a:cubicBezTo>
                          <a:pt x="1741154" y="-7299"/>
                          <a:pt x="1908152" y="-18514"/>
                          <a:pt x="2069932" y="0"/>
                        </a:cubicBezTo>
                        <a:cubicBezTo>
                          <a:pt x="2231712" y="18514"/>
                          <a:pt x="2444502" y="-1020"/>
                          <a:pt x="2718511" y="0"/>
                        </a:cubicBezTo>
                        <a:cubicBezTo>
                          <a:pt x="2992520" y="1020"/>
                          <a:pt x="3168639" y="14951"/>
                          <a:pt x="3367089" y="0"/>
                        </a:cubicBezTo>
                        <a:cubicBezTo>
                          <a:pt x="3565539" y="-14951"/>
                          <a:pt x="3817887" y="-13730"/>
                          <a:pt x="4139864" y="0"/>
                        </a:cubicBezTo>
                        <a:cubicBezTo>
                          <a:pt x="4119800" y="124934"/>
                          <a:pt x="4126233" y="395384"/>
                          <a:pt x="4139864" y="541533"/>
                        </a:cubicBezTo>
                        <a:cubicBezTo>
                          <a:pt x="4153495" y="687682"/>
                          <a:pt x="4113747" y="901586"/>
                          <a:pt x="4139864" y="1114920"/>
                        </a:cubicBezTo>
                        <a:cubicBezTo>
                          <a:pt x="4165981" y="1328254"/>
                          <a:pt x="4156577" y="1476614"/>
                          <a:pt x="4139864" y="1688308"/>
                        </a:cubicBezTo>
                        <a:cubicBezTo>
                          <a:pt x="4123151" y="1900002"/>
                          <a:pt x="4114055" y="2121322"/>
                          <a:pt x="4139864" y="2325406"/>
                        </a:cubicBezTo>
                        <a:cubicBezTo>
                          <a:pt x="4165673" y="2529490"/>
                          <a:pt x="4101858" y="2929595"/>
                          <a:pt x="4139864" y="3185487"/>
                        </a:cubicBezTo>
                        <a:cubicBezTo>
                          <a:pt x="3857007" y="3172871"/>
                          <a:pt x="3727750" y="3196224"/>
                          <a:pt x="3491285" y="3185487"/>
                        </a:cubicBezTo>
                        <a:cubicBezTo>
                          <a:pt x="3254820" y="3174750"/>
                          <a:pt x="3044810" y="3205627"/>
                          <a:pt x="2801308" y="3185487"/>
                        </a:cubicBezTo>
                        <a:cubicBezTo>
                          <a:pt x="2557806" y="3165347"/>
                          <a:pt x="2294191" y="3164207"/>
                          <a:pt x="2111331" y="3185487"/>
                        </a:cubicBezTo>
                        <a:cubicBezTo>
                          <a:pt x="1928471" y="3206767"/>
                          <a:pt x="1754107" y="3152885"/>
                          <a:pt x="1421353" y="3185487"/>
                        </a:cubicBezTo>
                        <a:cubicBezTo>
                          <a:pt x="1088599" y="3218089"/>
                          <a:pt x="976376" y="3185924"/>
                          <a:pt x="689977" y="3185487"/>
                        </a:cubicBezTo>
                        <a:cubicBezTo>
                          <a:pt x="403578" y="3185050"/>
                          <a:pt x="242607" y="3201204"/>
                          <a:pt x="0" y="3185487"/>
                        </a:cubicBezTo>
                        <a:cubicBezTo>
                          <a:pt x="19935" y="2931065"/>
                          <a:pt x="15024" y="2682339"/>
                          <a:pt x="0" y="2548390"/>
                        </a:cubicBezTo>
                        <a:cubicBezTo>
                          <a:pt x="-15024" y="2414441"/>
                          <a:pt x="25140" y="2152651"/>
                          <a:pt x="0" y="1975002"/>
                        </a:cubicBezTo>
                        <a:cubicBezTo>
                          <a:pt x="-25140" y="1797353"/>
                          <a:pt x="-13020" y="1572429"/>
                          <a:pt x="0" y="1401614"/>
                        </a:cubicBezTo>
                        <a:cubicBezTo>
                          <a:pt x="13020" y="1230799"/>
                          <a:pt x="-27802" y="1042174"/>
                          <a:pt x="0" y="700807"/>
                        </a:cubicBezTo>
                        <a:cubicBezTo>
                          <a:pt x="27802" y="359440"/>
                          <a:pt x="17308" y="165837"/>
                          <a:pt x="0" y="0"/>
                        </a:cubicBezTo>
                        <a:close/>
                      </a:path>
                      <a:path w="4139864" h="3185487" stroke="0" extrusionOk="0">
                        <a:moveTo>
                          <a:pt x="0" y="0"/>
                        </a:moveTo>
                        <a:cubicBezTo>
                          <a:pt x="269335" y="3963"/>
                          <a:pt x="376159" y="-6178"/>
                          <a:pt x="565781" y="0"/>
                        </a:cubicBezTo>
                        <a:cubicBezTo>
                          <a:pt x="755403" y="6178"/>
                          <a:pt x="1076226" y="-3969"/>
                          <a:pt x="1214360" y="0"/>
                        </a:cubicBezTo>
                        <a:cubicBezTo>
                          <a:pt x="1352494" y="3969"/>
                          <a:pt x="1805480" y="-34977"/>
                          <a:pt x="1987135" y="0"/>
                        </a:cubicBezTo>
                        <a:cubicBezTo>
                          <a:pt x="2168791" y="34977"/>
                          <a:pt x="2566190" y="15591"/>
                          <a:pt x="2759909" y="0"/>
                        </a:cubicBezTo>
                        <a:cubicBezTo>
                          <a:pt x="2953628" y="-15591"/>
                          <a:pt x="3311779" y="-1124"/>
                          <a:pt x="3491285" y="0"/>
                        </a:cubicBezTo>
                        <a:cubicBezTo>
                          <a:pt x="3670791" y="1124"/>
                          <a:pt x="3936209" y="14538"/>
                          <a:pt x="4139864" y="0"/>
                        </a:cubicBezTo>
                        <a:cubicBezTo>
                          <a:pt x="4117049" y="306527"/>
                          <a:pt x="4116583" y="398775"/>
                          <a:pt x="4139864" y="637097"/>
                        </a:cubicBezTo>
                        <a:cubicBezTo>
                          <a:pt x="4163145" y="875419"/>
                          <a:pt x="4140054" y="1046183"/>
                          <a:pt x="4139864" y="1178630"/>
                        </a:cubicBezTo>
                        <a:cubicBezTo>
                          <a:pt x="4139674" y="1311077"/>
                          <a:pt x="4158839" y="1609222"/>
                          <a:pt x="4139864" y="1879437"/>
                        </a:cubicBezTo>
                        <a:cubicBezTo>
                          <a:pt x="4120889" y="2149652"/>
                          <a:pt x="4134357" y="2311570"/>
                          <a:pt x="4139864" y="2484680"/>
                        </a:cubicBezTo>
                        <a:cubicBezTo>
                          <a:pt x="4145371" y="2657790"/>
                          <a:pt x="4162314" y="2931097"/>
                          <a:pt x="4139864" y="3185487"/>
                        </a:cubicBezTo>
                        <a:cubicBezTo>
                          <a:pt x="3917584" y="3173221"/>
                          <a:pt x="3718665" y="3153951"/>
                          <a:pt x="3408488" y="3185487"/>
                        </a:cubicBezTo>
                        <a:cubicBezTo>
                          <a:pt x="3098311" y="3217023"/>
                          <a:pt x="2961905" y="3193689"/>
                          <a:pt x="2718511" y="3185487"/>
                        </a:cubicBezTo>
                        <a:cubicBezTo>
                          <a:pt x="2475117" y="3177285"/>
                          <a:pt x="2249553" y="3177808"/>
                          <a:pt x="1945736" y="3185487"/>
                        </a:cubicBezTo>
                        <a:cubicBezTo>
                          <a:pt x="1641919" y="3193166"/>
                          <a:pt x="1371610" y="3177902"/>
                          <a:pt x="1214360" y="3185487"/>
                        </a:cubicBezTo>
                        <a:cubicBezTo>
                          <a:pt x="1057110" y="3193072"/>
                          <a:pt x="361305" y="3152820"/>
                          <a:pt x="0" y="3185487"/>
                        </a:cubicBezTo>
                        <a:cubicBezTo>
                          <a:pt x="-18950" y="3017415"/>
                          <a:pt x="-20187" y="2700160"/>
                          <a:pt x="0" y="2548390"/>
                        </a:cubicBezTo>
                        <a:cubicBezTo>
                          <a:pt x="20187" y="2396620"/>
                          <a:pt x="14293" y="2151074"/>
                          <a:pt x="0" y="1943147"/>
                        </a:cubicBezTo>
                        <a:cubicBezTo>
                          <a:pt x="-14293" y="1735220"/>
                          <a:pt x="-22881" y="1574175"/>
                          <a:pt x="0" y="1242340"/>
                        </a:cubicBezTo>
                        <a:cubicBezTo>
                          <a:pt x="22881" y="910505"/>
                          <a:pt x="2961" y="827257"/>
                          <a:pt x="0" y="605243"/>
                        </a:cubicBezTo>
                        <a:cubicBezTo>
                          <a:pt x="-2961" y="383229"/>
                          <a:pt x="-23579" y="218985"/>
                          <a:pt x="0" y="0"/>
                        </a:cubicBezTo>
                        <a:close/>
                      </a:path>
                    </a:pathLst>
                  </a:custGeom>
                  <ask:type>
                    <ask:lineSketchFreehand/>
                  </ask:type>
                </ask:lineSketchStyleProps>
              </a:ext>
            </a:extLst>
          </a:ln>
        </p:spPr>
        <p:txBody>
          <a:bodyPr wrap="square">
            <a:spAutoFit/>
          </a:bodyPr>
          <a:lstStyle/>
          <a:p>
            <a:pPr>
              <a:spcAft>
                <a:spcPts val="600"/>
              </a:spcAft>
              <a:buClrTx/>
            </a:pP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uôn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hoặc</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uông</a:t>
            </a:r>
            <a:r>
              <a:rPr lang="en-US" sz="28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và</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thêm</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dấu</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thanh</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nếu</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cần</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a:t>
            </a:r>
          </a:p>
          <a:p>
            <a:pP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vì</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sao</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còn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ngủ</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pP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hồ</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chưa</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rung</a:t>
            </a:r>
          </a:p>
          <a:p>
            <a:pPr>
              <a:spcAft>
                <a:spcPts val="600"/>
              </a:spcAft>
              <a:buClrTx/>
            </a:pP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Nhưng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bà</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l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sớm</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pPr>
              <a:spcAft>
                <a:spcPts val="600"/>
              </a:spcAft>
              <a:buClrTx/>
            </a:pP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Pha</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nước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trà</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cho</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ông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a:t>
            </a:r>
          </a:p>
          <a:p>
            <a:pPr algn="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Nguyễn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Lãm</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Thắng</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18" name="Picture 17">
            <a:extLst>
              <a:ext uri="{FF2B5EF4-FFF2-40B4-BE49-F238E27FC236}">
                <a16:creationId xmlns="" xmlns:a16="http://schemas.microsoft.com/office/drawing/2014/main" id="{932551E9-7570-4A85-9BF5-D4951DF7B5E1}"/>
              </a:ext>
            </a:extLst>
          </p:cNvPr>
          <p:cNvPicPr>
            <a:picLocks noChangeAspect="1"/>
          </p:cNvPicPr>
          <p:nvPr/>
        </p:nvPicPr>
        <p:blipFill>
          <a:blip r:embed="rId2"/>
          <a:stretch>
            <a:fillRect/>
          </a:stretch>
        </p:blipFill>
        <p:spPr>
          <a:xfrm rot="21408746">
            <a:off x="5163247" y="2849232"/>
            <a:ext cx="407138" cy="408939"/>
          </a:xfrm>
          <a:prstGeom prst="rect">
            <a:avLst/>
          </a:prstGeom>
        </p:spPr>
      </p:pic>
      <p:pic>
        <p:nvPicPr>
          <p:cNvPr id="19" name="Picture 18">
            <a:extLst>
              <a:ext uri="{FF2B5EF4-FFF2-40B4-BE49-F238E27FC236}">
                <a16:creationId xmlns="" xmlns:a16="http://schemas.microsoft.com/office/drawing/2014/main" id="{B6C3C787-492B-420F-B1CC-0309608F27F5}"/>
              </a:ext>
            </a:extLst>
          </p:cNvPr>
          <p:cNvPicPr>
            <a:picLocks noChangeAspect="1"/>
          </p:cNvPicPr>
          <p:nvPr/>
        </p:nvPicPr>
        <p:blipFill>
          <a:blip r:embed="rId2"/>
          <a:stretch>
            <a:fillRect/>
          </a:stretch>
        </p:blipFill>
        <p:spPr>
          <a:xfrm rot="21408746">
            <a:off x="5225013" y="3280177"/>
            <a:ext cx="407138" cy="408939"/>
          </a:xfrm>
          <a:prstGeom prst="rect">
            <a:avLst/>
          </a:prstGeom>
        </p:spPr>
      </p:pic>
      <p:pic>
        <p:nvPicPr>
          <p:cNvPr id="20" name="Picture 19">
            <a:extLst>
              <a:ext uri="{FF2B5EF4-FFF2-40B4-BE49-F238E27FC236}">
                <a16:creationId xmlns="" xmlns:a16="http://schemas.microsoft.com/office/drawing/2014/main" id="{8852ECDB-4312-4FA5-B7F2-BCF52D89F697}"/>
              </a:ext>
            </a:extLst>
          </p:cNvPr>
          <p:cNvPicPr>
            <a:picLocks noChangeAspect="1"/>
          </p:cNvPicPr>
          <p:nvPr/>
        </p:nvPicPr>
        <p:blipFill>
          <a:blip r:embed="rId2"/>
          <a:stretch>
            <a:fillRect/>
          </a:stretch>
        </p:blipFill>
        <p:spPr>
          <a:xfrm rot="21408746">
            <a:off x="6246139" y="3713859"/>
            <a:ext cx="407138" cy="408939"/>
          </a:xfrm>
          <a:prstGeom prst="rect">
            <a:avLst/>
          </a:prstGeom>
        </p:spPr>
      </p:pic>
      <p:sp>
        <p:nvSpPr>
          <p:cNvPr id="2" name="TextBox 1">
            <a:extLst>
              <a:ext uri="{FF2B5EF4-FFF2-40B4-BE49-F238E27FC236}">
                <a16:creationId xmlns="" xmlns:a16="http://schemas.microsoft.com/office/drawing/2014/main" id="{6E218097-3787-4452-A10B-F648F9224FA4}"/>
              </a:ext>
            </a:extLst>
          </p:cNvPr>
          <p:cNvSpPr txBox="1"/>
          <p:nvPr/>
        </p:nvSpPr>
        <p:spPr>
          <a:xfrm>
            <a:off x="202545" y="696255"/>
            <a:ext cx="7386637" cy="584775"/>
          </a:xfrm>
          <a:prstGeom prst="rect">
            <a:avLst/>
          </a:prstGeom>
          <a:noFill/>
        </p:spPr>
        <p:txBody>
          <a:bodyPr wrap="square" rtlCol="0">
            <a:spAutoFit/>
          </a:bodyPr>
          <a:lstStyle/>
          <a:p>
            <a:r>
              <a:rPr lang="en-US" sz="3200">
                <a:latin typeface="Calibri" panose="020F0502020204030204" pitchFamily="34" charset="0"/>
                <a:cs typeface="Calibri" panose="020F0502020204030204" pitchFamily="34" charset="0"/>
              </a:rPr>
              <a:t>Chọn chữ hoặc vần thích hợp với mỗi </a:t>
            </a:r>
          </a:p>
        </p:txBody>
      </p:sp>
      <p:pic>
        <p:nvPicPr>
          <p:cNvPr id="32" name="Picture 31">
            <a:extLst>
              <a:ext uri="{FF2B5EF4-FFF2-40B4-BE49-F238E27FC236}">
                <a16:creationId xmlns="" xmlns:a16="http://schemas.microsoft.com/office/drawing/2014/main" id="{5E48904B-7E4D-4E51-94E8-8BC72061A908}"/>
              </a:ext>
            </a:extLst>
          </p:cNvPr>
          <p:cNvPicPr>
            <a:picLocks noChangeAspect="1"/>
          </p:cNvPicPr>
          <p:nvPr/>
        </p:nvPicPr>
        <p:blipFill>
          <a:blip r:embed="rId2"/>
          <a:stretch>
            <a:fillRect/>
          </a:stretch>
        </p:blipFill>
        <p:spPr>
          <a:xfrm rot="21408746">
            <a:off x="6527368" y="784174"/>
            <a:ext cx="407138" cy="408939"/>
          </a:xfrm>
          <a:prstGeom prst="rect">
            <a:avLst/>
          </a:prstGeom>
        </p:spPr>
      </p:pic>
    </p:spTree>
    <p:extLst>
      <p:ext uri="{BB962C8B-B14F-4D97-AF65-F5344CB8AC3E}">
        <p14:creationId xmlns:p14="http://schemas.microsoft.com/office/powerpoint/2010/main" val="1612698008"/>
      </p:ext>
    </p:extLst>
  </p:cSld>
  <p:clrMapOvr>
    <a:masterClrMapping/>
  </p:clrMapOvr>
  <mc:AlternateContent xmlns:mc="http://schemas.openxmlformats.org/markup-compatibility/2006" xmlns:p14="http://schemas.microsoft.com/office/powerpoint/2010/main">
    <mc:Choice Requires="p14">
      <p:transition spd="slow" p14:dur="2500" advTm="40575">
        <p14:ferris dir="l"/>
      </p:transition>
    </mc:Choice>
    <mc:Fallback xmlns="">
      <p:transition spd="slow" advTm="4057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012CF210-F627-4EDF-99C7-97DCC42477FE}"/>
              </a:ext>
            </a:extLst>
          </p:cNvPr>
          <p:cNvSpPr/>
          <p:nvPr/>
        </p:nvSpPr>
        <p:spPr>
          <a:xfrm>
            <a:off x="202545" y="214163"/>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 xmlns:ask="http://schemas.microsoft.com/office/drawing/2018/sketchyshapes" sd="2692807477">
                  <a:prstGeom prst="rect">
                    <a:avLst/>
                  </a:prstGeom>
                  <ask:type>
                    <ask:lineSketchFreehand/>
                  </ask:type>
                </ask:lineSketchStyleProps>
              </a:ext>
            </a:extLst>
          </a:ln>
        </p:spPr>
        <p:txBody>
          <a:bodyPr wrap="square">
            <a:spAutoFit/>
          </a:bodyPr>
          <a:lstStyle/>
          <a:p>
            <a:r>
              <a:rPr lang="en-US" sz="2800" dirty="0" err="1">
                <a:latin typeface="Calibri" panose="020F0502020204030204" pitchFamily="34" charset="0"/>
                <a:cs typeface="Calibri" panose="020F0502020204030204" pitchFamily="34" charset="0"/>
              </a:rPr>
              <a:t>Chữ</a:t>
            </a:r>
            <a:r>
              <a:rPr lang="en-US" sz="2800" dirty="0">
                <a:latin typeface="Calibri" panose="020F0502020204030204" pitchFamily="34" charset="0"/>
                <a:cs typeface="Calibri" panose="020F0502020204030204" pitchFamily="34" charset="0"/>
              </a:rPr>
              <a:t> </a:t>
            </a:r>
            <a:r>
              <a:rPr lang="en-US" sz="2800" b="1" dirty="0">
                <a:solidFill>
                  <a:schemeClr val="accent5">
                    <a:lumMod val="75000"/>
                  </a:schemeClr>
                </a:solidFill>
                <a:latin typeface="Calibri" panose="020F0502020204030204" pitchFamily="34" charset="0"/>
                <a:cs typeface="Calibri" panose="020F0502020204030204" pitchFamily="34" charset="0"/>
              </a:rPr>
              <a:t>l</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chữ</a:t>
            </a:r>
            <a:r>
              <a:rPr lang="en-US" sz="2800" dirty="0">
                <a:latin typeface="Calibri" panose="020F0502020204030204" pitchFamily="34" charset="0"/>
                <a:cs typeface="Calibri" panose="020F0502020204030204" pitchFamily="34" charset="0"/>
              </a:rPr>
              <a:t> </a:t>
            </a:r>
            <a:r>
              <a:rPr lang="en-US" sz="2800" b="1" dirty="0">
                <a:solidFill>
                  <a:schemeClr val="accent5">
                    <a:lumMod val="75000"/>
                  </a:schemeClr>
                </a:solidFill>
                <a:latin typeface="Calibri" panose="020F0502020204030204" pitchFamily="34" charset="0"/>
                <a:cs typeface="Calibri" panose="020F0502020204030204" pitchFamily="34" charset="0"/>
              </a:rPr>
              <a:t>n</a:t>
            </a:r>
          </a:p>
          <a:p>
            <a:r>
              <a:rPr lang="en-US" sz="2400" dirty="0" err="1">
                <a:latin typeface="Calibri" panose="020F0502020204030204" pitchFamily="34" charset="0"/>
                <a:cs typeface="Calibri" panose="020F0502020204030204" pitchFamily="34" charset="0"/>
              </a:rPr>
              <a:t>Ngọt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ngào</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mẹ</a:t>
            </a:r>
            <a:endParaRPr lang="en-US" sz="2400" dirty="0">
              <a:latin typeface="Calibri" panose="020F0502020204030204" pitchFamily="34" charset="0"/>
              <a:cs typeface="Calibri" panose="020F0502020204030204" pitchFamily="34" charset="0"/>
            </a:endParaRP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Cánh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cò</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cõng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ắng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lượn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bay</a:t>
            </a: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Mênh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mông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xanh</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sắc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úa</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Ơi</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à…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giấc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ngủ</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thật</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say</a:t>
            </a:r>
          </a:p>
          <a:p>
            <a:pPr algn="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Phạm</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Hải</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Lê</a:t>
            </a:r>
            <a:endParaRPr lang="en-US" sz="32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a:extLst>
              <a:ext uri="{FF2B5EF4-FFF2-40B4-BE49-F238E27FC236}">
                <a16:creationId xmlns="" xmlns:a16="http://schemas.microsoft.com/office/drawing/2014/main" id="{725B0162-8039-4229-8833-3CEE7226C948}"/>
              </a:ext>
            </a:extLst>
          </p:cNvPr>
          <p:cNvPicPr>
            <a:picLocks noChangeAspect="1"/>
          </p:cNvPicPr>
          <p:nvPr/>
        </p:nvPicPr>
        <p:blipFill>
          <a:blip r:embed="rId3"/>
          <a:stretch>
            <a:fillRect/>
          </a:stretch>
        </p:blipFill>
        <p:spPr>
          <a:xfrm rot="21408746">
            <a:off x="1667921" y="688774"/>
            <a:ext cx="407138" cy="408939"/>
          </a:xfrm>
          <a:prstGeom prst="rect">
            <a:avLst/>
          </a:prstGeom>
        </p:spPr>
      </p:pic>
      <p:grpSp>
        <p:nvGrpSpPr>
          <p:cNvPr id="5" name="Group 4">
            <a:extLst>
              <a:ext uri="{FF2B5EF4-FFF2-40B4-BE49-F238E27FC236}">
                <a16:creationId xmlns="" xmlns:a16="http://schemas.microsoft.com/office/drawing/2014/main" id="{E63745E1-7B61-4347-ADBA-435F5E39B22E}"/>
              </a:ext>
            </a:extLst>
          </p:cNvPr>
          <p:cNvGrpSpPr/>
          <p:nvPr/>
        </p:nvGrpSpPr>
        <p:grpSpPr>
          <a:xfrm>
            <a:off x="1538130" y="650876"/>
            <a:ext cx="2210225" cy="461665"/>
            <a:chOff x="4892049" y="877883"/>
            <a:chExt cx="1822935" cy="461665"/>
          </a:xfrm>
        </p:grpSpPr>
        <p:sp>
          <p:nvSpPr>
            <p:cNvPr id="3" name="Rectangle 2">
              <a:extLst>
                <a:ext uri="{FF2B5EF4-FFF2-40B4-BE49-F238E27FC236}">
                  <a16:creationId xmlns="" xmlns:a16="http://schemas.microsoft.com/office/drawing/2014/main" id="{A72550C6-3370-48A2-852A-E28274A1B2C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CE9D5869-290F-4FC3-9E99-1037D54750FB}"/>
                </a:ext>
              </a:extLst>
            </p:cNvPr>
            <p:cNvSpPr txBox="1"/>
            <p:nvPr/>
          </p:nvSpPr>
          <p:spPr>
            <a:xfrm>
              <a:off x="4892049" y="877883"/>
              <a:ext cx="1822935" cy="461665"/>
            </a:xfrm>
            <a:prstGeom prst="rect">
              <a:avLst/>
            </a:prstGeom>
            <a:noFill/>
          </p:spPr>
          <p:txBody>
            <a:bodyPr wrap="none" rtlCol="0">
              <a:spAutoFit/>
            </a:bodyPr>
            <a:lstStyle/>
            <a:p>
              <a:r>
                <a:rPr lang="en-US" sz="2400" b="1" dirty="0" err="1">
                  <a:solidFill>
                    <a:srgbClr val="FF0000"/>
                  </a:solidFill>
                  <a:latin typeface="Calibri" panose="020F0502020204030204" pitchFamily="34" charset="0"/>
                  <a:cs typeface="Calibri" panose="020F0502020204030204" pitchFamily="34" charset="0"/>
                </a:rPr>
                <a:t>l</a:t>
              </a:r>
              <a:r>
                <a:rPr lang="en-US" sz="2400" dirty="0" err="1">
                  <a:latin typeface="Calibri" panose="020F0502020204030204" pitchFamily="34" charset="0"/>
                  <a:cs typeface="Calibri" panose="020F0502020204030204" pitchFamily="34" charset="0"/>
                </a:rPr>
                <a:t>ời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của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mẹ</a:t>
              </a:r>
              <a:endParaRPr lang="en-US" sz="2000" dirty="0"/>
            </a:p>
          </p:txBody>
        </p:sp>
      </p:grpSp>
      <p:pic>
        <p:nvPicPr>
          <p:cNvPr id="33" name="Picture 32">
            <a:extLst>
              <a:ext uri="{FF2B5EF4-FFF2-40B4-BE49-F238E27FC236}">
                <a16:creationId xmlns="" xmlns:a16="http://schemas.microsoft.com/office/drawing/2014/main" id="{B03BA310-73AF-49E1-964D-7FD46E9781A3}"/>
              </a:ext>
            </a:extLst>
          </p:cNvPr>
          <p:cNvPicPr>
            <a:picLocks noChangeAspect="1"/>
          </p:cNvPicPr>
          <p:nvPr/>
        </p:nvPicPr>
        <p:blipFill>
          <a:blip r:embed="rId3"/>
          <a:stretch>
            <a:fillRect/>
          </a:stretch>
        </p:blipFill>
        <p:spPr>
          <a:xfrm rot="21408746">
            <a:off x="1958746" y="1040293"/>
            <a:ext cx="407138" cy="408939"/>
          </a:xfrm>
          <a:prstGeom prst="rect">
            <a:avLst/>
          </a:prstGeom>
        </p:spPr>
      </p:pic>
      <p:grpSp>
        <p:nvGrpSpPr>
          <p:cNvPr id="35" name="Group 34">
            <a:extLst>
              <a:ext uri="{FF2B5EF4-FFF2-40B4-BE49-F238E27FC236}">
                <a16:creationId xmlns="" xmlns:a16="http://schemas.microsoft.com/office/drawing/2014/main" id="{9278682D-49EC-485D-9727-E4D22FE36F51}"/>
              </a:ext>
            </a:extLst>
          </p:cNvPr>
          <p:cNvGrpSpPr/>
          <p:nvPr/>
        </p:nvGrpSpPr>
        <p:grpSpPr>
          <a:xfrm>
            <a:off x="1915874" y="1013929"/>
            <a:ext cx="2157300" cy="461665"/>
            <a:chOff x="4892050" y="877883"/>
            <a:chExt cx="1779283" cy="461665"/>
          </a:xfrm>
        </p:grpSpPr>
        <p:sp>
          <p:nvSpPr>
            <p:cNvPr id="37" name="Rectangle 36">
              <a:extLst>
                <a:ext uri="{FF2B5EF4-FFF2-40B4-BE49-F238E27FC236}">
                  <a16:creationId xmlns="" xmlns:a16="http://schemas.microsoft.com/office/drawing/2014/main" id="{529157C5-1387-48BA-8507-D3681FFE62F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 xmlns:a16="http://schemas.microsoft.com/office/drawing/2014/main" id="{42BF4A38-69D9-4ECD-B9F0-E555EEB41B93}"/>
                </a:ext>
              </a:extLst>
            </p:cNvPr>
            <p:cNvSpPr txBox="1"/>
            <p:nvPr/>
          </p:nvSpPr>
          <p:spPr>
            <a:xfrm>
              <a:off x="4892050" y="877883"/>
              <a:ext cx="1690508" cy="461665"/>
            </a:xfrm>
            <a:prstGeom prst="rect">
              <a:avLst/>
            </a:prstGeom>
            <a:noFill/>
          </p:spPr>
          <p:txBody>
            <a:bodyPr wrap="none" rtlCol="0">
              <a:spAutoFit/>
            </a:bodyPr>
            <a:lstStyle/>
            <a:p>
              <a:r>
                <a:rPr lang="en-US" sz="2400" b="1" dirty="0" err="1">
                  <a:solidFill>
                    <a:srgbClr val="FF0000"/>
                  </a:solidFill>
                  <a:latin typeface="Calibri" panose="020F0502020204030204" pitchFamily="34" charset="0"/>
                  <a:cs typeface="Calibri" panose="020F0502020204030204" pitchFamily="34" charset="0"/>
                </a:rPr>
                <a:t>n</a:t>
              </a:r>
              <a:r>
                <a:rPr lang="en-US" sz="2400" dirty="0" err="1">
                  <a:latin typeface="Calibri" panose="020F0502020204030204" pitchFamily="34" charset="0"/>
                  <a:cs typeface="Calibri" panose="020F0502020204030204" pitchFamily="34" charset="0"/>
                </a:rPr>
                <a:t>ắng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lượn</a:t>
              </a:r>
              <a:r>
                <a:rPr lang="en-US" sz="2400" dirty="0">
                  <a:latin typeface="Calibri" panose="020F0502020204030204" pitchFamily="34" charset="0"/>
                  <a:cs typeface="Calibri" panose="020F0502020204030204" pitchFamily="34" charset="0"/>
                </a:rPr>
                <a:t> bay</a:t>
              </a:r>
              <a:endParaRPr lang="en-US" sz="2000" dirty="0"/>
            </a:p>
          </p:txBody>
        </p:sp>
      </p:grpSp>
      <p:pic>
        <p:nvPicPr>
          <p:cNvPr id="40" name="Picture 39">
            <a:extLst>
              <a:ext uri="{FF2B5EF4-FFF2-40B4-BE49-F238E27FC236}">
                <a16:creationId xmlns="" xmlns:a16="http://schemas.microsoft.com/office/drawing/2014/main" id="{B16680E7-6E6F-4A1B-922D-86EA6CB1256B}"/>
              </a:ext>
            </a:extLst>
          </p:cNvPr>
          <p:cNvPicPr>
            <a:picLocks noChangeAspect="1"/>
          </p:cNvPicPr>
          <p:nvPr/>
        </p:nvPicPr>
        <p:blipFill>
          <a:blip r:embed="rId3"/>
          <a:stretch>
            <a:fillRect/>
          </a:stretch>
        </p:blipFill>
        <p:spPr>
          <a:xfrm rot="21408746">
            <a:off x="3712280" y="1410105"/>
            <a:ext cx="407138" cy="408939"/>
          </a:xfrm>
          <a:prstGeom prst="rect">
            <a:avLst/>
          </a:prstGeom>
        </p:spPr>
      </p:pic>
      <p:grpSp>
        <p:nvGrpSpPr>
          <p:cNvPr id="44" name="Group 43">
            <a:extLst>
              <a:ext uri="{FF2B5EF4-FFF2-40B4-BE49-F238E27FC236}">
                <a16:creationId xmlns="" xmlns:a16="http://schemas.microsoft.com/office/drawing/2014/main" id="{3882DB41-200C-4C70-8C68-019384F9044C}"/>
              </a:ext>
            </a:extLst>
          </p:cNvPr>
          <p:cNvGrpSpPr/>
          <p:nvPr/>
        </p:nvGrpSpPr>
        <p:grpSpPr>
          <a:xfrm>
            <a:off x="3627650" y="1368383"/>
            <a:ext cx="944349" cy="461665"/>
            <a:chOff x="4892050" y="877883"/>
            <a:chExt cx="1779283" cy="461665"/>
          </a:xfrm>
        </p:grpSpPr>
        <p:sp>
          <p:nvSpPr>
            <p:cNvPr id="45" name="Rectangle 44">
              <a:extLst>
                <a:ext uri="{FF2B5EF4-FFF2-40B4-BE49-F238E27FC236}">
                  <a16:creationId xmlns="" xmlns:a16="http://schemas.microsoft.com/office/drawing/2014/main" id="{95CC14E3-1E1B-4BA5-ABCD-DC94B943CAE4}"/>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 xmlns:a16="http://schemas.microsoft.com/office/drawing/2014/main" id="{1CADC21D-3EA3-4FE1-AC80-888340BEF152}"/>
                </a:ext>
              </a:extLst>
            </p:cNvPr>
            <p:cNvSpPr txBox="1"/>
            <p:nvPr/>
          </p:nvSpPr>
          <p:spPr>
            <a:xfrm>
              <a:off x="4892050" y="877883"/>
              <a:ext cx="469615" cy="461665"/>
            </a:xfrm>
            <a:prstGeom prst="rect">
              <a:avLst/>
            </a:prstGeom>
            <a:noFill/>
          </p:spPr>
          <p:txBody>
            <a:bodyPr wrap="none" rtlCol="0">
              <a:spAutoFit/>
            </a:bodyPr>
            <a:lstStyle/>
            <a:p>
              <a:r>
                <a:rPr lang="en-US" sz="2400" b="1" dirty="0" err="1">
                  <a:solidFill>
                    <a:srgbClr val="FF0000"/>
                  </a:solidFill>
                  <a:latin typeface="Calibri" panose="020F0502020204030204" pitchFamily="34" charset="0"/>
                  <a:cs typeface="Calibri" panose="020F0502020204030204" pitchFamily="34" charset="0"/>
                </a:rPr>
                <a:t>l</a:t>
              </a:r>
              <a:r>
                <a:rPr lang="en-US" sz="2400" dirty="0" err="1">
                  <a:latin typeface="Calibri" panose="020F0502020204030204" pitchFamily="34" charset="0"/>
                  <a:cs typeface="Calibri" panose="020F0502020204030204" pitchFamily="34" charset="0"/>
                </a:rPr>
                <a:t>úa</a:t>
              </a:r>
              <a:endParaRPr lang="en-US" sz="2000" dirty="0"/>
            </a:p>
          </p:txBody>
        </p:sp>
      </p:grpSp>
      <p:pic>
        <p:nvPicPr>
          <p:cNvPr id="1028" name="Picture 4" descr="Những cánh cò tuổi thơ - Báo Nam Định điện tử">
            <a:extLst>
              <a:ext uri="{FF2B5EF4-FFF2-40B4-BE49-F238E27FC236}">
                <a16:creationId xmlns="" xmlns:a16="http://schemas.microsoft.com/office/drawing/2014/main" id="{48A644F6-C13A-4CFC-B052-1958448E6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5" y="2682958"/>
            <a:ext cx="4527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ùm thơ hay viết về lời ru của Mẹ, con mãi không quên | KyUc.Net">
            <a:extLst>
              <a:ext uri="{FF2B5EF4-FFF2-40B4-BE49-F238E27FC236}">
                <a16:creationId xmlns="" xmlns:a16="http://schemas.microsoft.com/office/drawing/2014/main" id="{B3135CB6-79D4-43AD-B763-672B0916B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065" y="214162"/>
            <a:ext cx="3942389" cy="48455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spd="slow" p14:dur="2500" advTm="55180">
        <p14:ferris dir="l"/>
      </p:transition>
    </mc:Choice>
    <mc:Fallback xmlns="">
      <p:transition spd="slow" advTm="55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33"/>
                                        </p:tgtEl>
                                        <p:attrNameLst>
                                          <p:attrName>ppt_x</p:attrName>
                                        </p:attrNameLst>
                                      </p:cBhvr>
                                      <p:tavLst>
                                        <p:tav tm="0">
                                          <p:val>
                                            <p:strVal val="ppt_x"/>
                                          </p:val>
                                        </p:tav>
                                        <p:tav tm="100000">
                                          <p:val>
                                            <p:strVal val="ppt_x"/>
                                          </p:val>
                                        </p:tav>
                                      </p:tavLst>
                                    </p:anim>
                                    <p:anim calcmode="lin" valueType="num">
                                      <p:cBhvr additive="base">
                                        <p:cTn id="39" dur="500"/>
                                        <p:tgtEl>
                                          <p:spTgt spid="33"/>
                                        </p:tgtEl>
                                        <p:attrNameLst>
                                          <p:attrName>ppt_y</p:attrName>
                                        </p:attrNameLst>
                                      </p:cBhvr>
                                      <p:tavLst>
                                        <p:tav tm="0">
                                          <p:val>
                                            <p:strVal val="ppt_y"/>
                                          </p:val>
                                        </p:tav>
                                        <p:tav tm="100000">
                                          <p:val>
                                            <p:strVal val="1+ppt_h/2"/>
                                          </p:val>
                                        </p:tav>
                                      </p:tavLst>
                                    </p:anim>
                                    <p:set>
                                      <p:cBhvr>
                                        <p:cTn id="40" dur="1" fill="hold">
                                          <p:stCondLst>
                                            <p:cond delay="499"/>
                                          </p:stCondLst>
                                        </p:cTn>
                                        <p:tgtEl>
                                          <p:spTgt spid="33"/>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randombar(horizontal)">
                                      <p:cBhvr>
                                        <p:cTn id="59" dur="500"/>
                                        <p:tgtEl>
                                          <p:spTgt spid="1028"/>
                                        </p:tgtEl>
                                      </p:cBhvr>
                                    </p:animEffect>
                                  </p:childTnLst>
                                </p:cTn>
                              </p:par>
                              <p:par>
                                <p:cTn id="60" presetID="14" presetClass="entr" presetSubtype="1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randombar(horizontal)">
                                      <p:cBhvr>
                                        <p:cTn id="6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65BE34A8-256B-481E-8B40-21B90A96E2B6}"/>
              </a:ext>
            </a:extLst>
          </p:cNvPr>
          <p:cNvSpPr/>
          <p:nvPr/>
        </p:nvSpPr>
        <p:spPr>
          <a:xfrm>
            <a:off x="357009" y="398705"/>
            <a:ext cx="4139864" cy="3185487"/>
          </a:xfrm>
          <a:custGeom>
            <a:avLst/>
            <a:gdLst>
              <a:gd name="connsiteX0" fmla="*/ 0 w 4139864"/>
              <a:gd name="connsiteY0" fmla="*/ 0 h 3185487"/>
              <a:gd name="connsiteX1" fmla="*/ 772775 w 4139864"/>
              <a:gd name="connsiteY1" fmla="*/ 0 h 3185487"/>
              <a:gd name="connsiteX2" fmla="*/ 1504151 w 4139864"/>
              <a:gd name="connsiteY2" fmla="*/ 0 h 3185487"/>
              <a:gd name="connsiteX3" fmla="*/ 2069932 w 4139864"/>
              <a:gd name="connsiteY3" fmla="*/ 0 h 3185487"/>
              <a:gd name="connsiteX4" fmla="*/ 2718511 w 4139864"/>
              <a:gd name="connsiteY4" fmla="*/ 0 h 3185487"/>
              <a:gd name="connsiteX5" fmla="*/ 3367089 w 4139864"/>
              <a:gd name="connsiteY5" fmla="*/ 0 h 3185487"/>
              <a:gd name="connsiteX6" fmla="*/ 4139864 w 4139864"/>
              <a:gd name="connsiteY6" fmla="*/ 0 h 3185487"/>
              <a:gd name="connsiteX7" fmla="*/ 4139864 w 4139864"/>
              <a:gd name="connsiteY7" fmla="*/ 541533 h 3185487"/>
              <a:gd name="connsiteX8" fmla="*/ 4139864 w 4139864"/>
              <a:gd name="connsiteY8" fmla="*/ 1114920 h 3185487"/>
              <a:gd name="connsiteX9" fmla="*/ 4139864 w 4139864"/>
              <a:gd name="connsiteY9" fmla="*/ 1688308 h 3185487"/>
              <a:gd name="connsiteX10" fmla="*/ 4139864 w 4139864"/>
              <a:gd name="connsiteY10" fmla="*/ 2325406 h 3185487"/>
              <a:gd name="connsiteX11" fmla="*/ 4139864 w 4139864"/>
              <a:gd name="connsiteY11" fmla="*/ 3185487 h 3185487"/>
              <a:gd name="connsiteX12" fmla="*/ 3491285 w 4139864"/>
              <a:gd name="connsiteY12" fmla="*/ 3185487 h 3185487"/>
              <a:gd name="connsiteX13" fmla="*/ 2801308 w 4139864"/>
              <a:gd name="connsiteY13" fmla="*/ 3185487 h 3185487"/>
              <a:gd name="connsiteX14" fmla="*/ 2111331 w 4139864"/>
              <a:gd name="connsiteY14" fmla="*/ 3185487 h 3185487"/>
              <a:gd name="connsiteX15" fmla="*/ 1421353 w 4139864"/>
              <a:gd name="connsiteY15" fmla="*/ 3185487 h 3185487"/>
              <a:gd name="connsiteX16" fmla="*/ 689977 w 4139864"/>
              <a:gd name="connsiteY16" fmla="*/ 3185487 h 3185487"/>
              <a:gd name="connsiteX17" fmla="*/ 0 w 4139864"/>
              <a:gd name="connsiteY17" fmla="*/ 3185487 h 3185487"/>
              <a:gd name="connsiteX18" fmla="*/ 0 w 4139864"/>
              <a:gd name="connsiteY18" fmla="*/ 2548390 h 3185487"/>
              <a:gd name="connsiteX19" fmla="*/ 0 w 4139864"/>
              <a:gd name="connsiteY19" fmla="*/ 1975002 h 3185487"/>
              <a:gd name="connsiteX20" fmla="*/ 0 w 4139864"/>
              <a:gd name="connsiteY20" fmla="*/ 1401614 h 3185487"/>
              <a:gd name="connsiteX21" fmla="*/ 0 w 4139864"/>
              <a:gd name="connsiteY21" fmla="*/ 700807 h 3185487"/>
              <a:gd name="connsiteX22" fmla="*/ 0 w 4139864"/>
              <a:gd name="connsiteY22" fmla="*/ 0 h 3185487"/>
              <a:gd name="connsiteX0" fmla="*/ 0 w 4139864"/>
              <a:gd name="connsiteY0" fmla="*/ 0 h 3185487"/>
              <a:gd name="connsiteX1" fmla="*/ 565781 w 4139864"/>
              <a:gd name="connsiteY1" fmla="*/ 0 h 3185487"/>
              <a:gd name="connsiteX2" fmla="*/ 1214360 w 4139864"/>
              <a:gd name="connsiteY2" fmla="*/ 0 h 3185487"/>
              <a:gd name="connsiteX3" fmla="*/ 1987135 w 4139864"/>
              <a:gd name="connsiteY3" fmla="*/ 0 h 3185487"/>
              <a:gd name="connsiteX4" fmla="*/ 2759909 w 4139864"/>
              <a:gd name="connsiteY4" fmla="*/ 0 h 3185487"/>
              <a:gd name="connsiteX5" fmla="*/ 3491285 w 4139864"/>
              <a:gd name="connsiteY5" fmla="*/ 0 h 3185487"/>
              <a:gd name="connsiteX6" fmla="*/ 4139864 w 4139864"/>
              <a:gd name="connsiteY6" fmla="*/ 0 h 3185487"/>
              <a:gd name="connsiteX7" fmla="*/ 4139864 w 4139864"/>
              <a:gd name="connsiteY7" fmla="*/ 637097 h 3185487"/>
              <a:gd name="connsiteX8" fmla="*/ 4139864 w 4139864"/>
              <a:gd name="connsiteY8" fmla="*/ 1178630 h 3185487"/>
              <a:gd name="connsiteX9" fmla="*/ 4139864 w 4139864"/>
              <a:gd name="connsiteY9" fmla="*/ 1879437 h 3185487"/>
              <a:gd name="connsiteX10" fmla="*/ 4139864 w 4139864"/>
              <a:gd name="connsiteY10" fmla="*/ 2484680 h 3185487"/>
              <a:gd name="connsiteX11" fmla="*/ 4139864 w 4139864"/>
              <a:gd name="connsiteY11" fmla="*/ 3185487 h 3185487"/>
              <a:gd name="connsiteX12" fmla="*/ 3408488 w 4139864"/>
              <a:gd name="connsiteY12" fmla="*/ 3185487 h 3185487"/>
              <a:gd name="connsiteX13" fmla="*/ 2718511 w 4139864"/>
              <a:gd name="connsiteY13" fmla="*/ 3185487 h 3185487"/>
              <a:gd name="connsiteX14" fmla="*/ 1945736 w 4139864"/>
              <a:gd name="connsiteY14" fmla="*/ 3185487 h 3185487"/>
              <a:gd name="connsiteX15" fmla="*/ 1214360 w 4139864"/>
              <a:gd name="connsiteY15" fmla="*/ 3185487 h 3185487"/>
              <a:gd name="connsiteX16" fmla="*/ 0 w 4139864"/>
              <a:gd name="connsiteY16" fmla="*/ 3185487 h 3185487"/>
              <a:gd name="connsiteX17" fmla="*/ 0 w 4139864"/>
              <a:gd name="connsiteY17" fmla="*/ 2548390 h 3185487"/>
              <a:gd name="connsiteX18" fmla="*/ 0 w 4139864"/>
              <a:gd name="connsiteY18" fmla="*/ 1943147 h 3185487"/>
              <a:gd name="connsiteX19" fmla="*/ 0 w 4139864"/>
              <a:gd name="connsiteY19" fmla="*/ 1242340 h 3185487"/>
              <a:gd name="connsiteX20" fmla="*/ 0 w 4139864"/>
              <a:gd name="connsiteY20" fmla="*/ 605243 h 3185487"/>
              <a:gd name="connsiteX21" fmla="*/ 0 w 4139864"/>
              <a:gd name="connsiteY21" fmla="*/ 0 h 318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39864" h="3185487" fill="none" extrusionOk="0">
                <a:moveTo>
                  <a:pt x="0" y="0"/>
                </a:moveTo>
                <a:cubicBezTo>
                  <a:pt x="264508" y="-4950"/>
                  <a:pt x="583201" y="43210"/>
                  <a:pt x="772775" y="0"/>
                </a:cubicBezTo>
                <a:cubicBezTo>
                  <a:pt x="940847" y="-46212"/>
                  <a:pt x="1273685" y="51159"/>
                  <a:pt x="1504151" y="0"/>
                </a:cubicBezTo>
                <a:cubicBezTo>
                  <a:pt x="1751173" y="-15486"/>
                  <a:pt x="1896980" y="-13664"/>
                  <a:pt x="2069932" y="0"/>
                </a:cubicBezTo>
                <a:cubicBezTo>
                  <a:pt x="2267959" y="5332"/>
                  <a:pt x="2474031" y="3153"/>
                  <a:pt x="2718511" y="0"/>
                </a:cubicBezTo>
                <a:cubicBezTo>
                  <a:pt x="3012276" y="-17244"/>
                  <a:pt x="3153485" y="13386"/>
                  <a:pt x="3367089" y="0"/>
                </a:cubicBezTo>
                <a:cubicBezTo>
                  <a:pt x="3601740" y="-35076"/>
                  <a:pt x="3812633" y="14390"/>
                  <a:pt x="4139864" y="0"/>
                </a:cubicBezTo>
                <a:cubicBezTo>
                  <a:pt x="4134380" y="95455"/>
                  <a:pt x="4103124" y="419559"/>
                  <a:pt x="4139864" y="541533"/>
                </a:cubicBezTo>
                <a:cubicBezTo>
                  <a:pt x="4157780" y="693943"/>
                  <a:pt x="4126597" y="896608"/>
                  <a:pt x="4139864" y="1114920"/>
                </a:cubicBezTo>
                <a:cubicBezTo>
                  <a:pt x="4167456" y="1341984"/>
                  <a:pt x="4187029" y="1456865"/>
                  <a:pt x="4139864" y="1688308"/>
                </a:cubicBezTo>
                <a:cubicBezTo>
                  <a:pt x="4118867" y="1950133"/>
                  <a:pt x="4093376" y="2102114"/>
                  <a:pt x="4139864" y="2325406"/>
                </a:cubicBezTo>
                <a:cubicBezTo>
                  <a:pt x="4144963" y="2507325"/>
                  <a:pt x="4089258" y="2908555"/>
                  <a:pt x="4139864" y="3185487"/>
                </a:cubicBezTo>
                <a:cubicBezTo>
                  <a:pt x="3867986" y="3175837"/>
                  <a:pt x="3717220" y="3215044"/>
                  <a:pt x="3491285" y="3185487"/>
                </a:cubicBezTo>
                <a:cubicBezTo>
                  <a:pt x="3290868" y="3166826"/>
                  <a:pt x="3015445" y="3194851"/>
                  <a:pt x="2801308" y="3185487"/>
                </a:cubicBezTo>
                <a:cubicBezTo>
                  <a:pt x="2529453" y="3195238"/>
                  <a:pt x="2295752" y="3159391"/>
                  <a:pt x="2111331" y="3185487"/>
                </a:cubicBezTo>
                <a:cubicBezTo>
                  <a:pt x="1901518" y="3220154"/>
                  <a:pt x="1735390" y="3154545"/>
                  <a:pt x="1421353" y="3185487"/>
                </a:cubicBezTo>
                <a:cubicBezTo>
                  <a:pt x="1088657" y="3221626"/>
                  <a:pt x="966196" y="3175189"/>
                  <a:pt x="689977" y="3185487"/>
                </a:cubicBezTo>
                <a:cubicBezTo>
                  <a:pt x="412211" y="3165845"/>
                  <a:pt x="280947" y="3198835"/>
                  <a:pt x="0" y="3185487"/>
                </a:cubicBezTo>
                <a:cubicBezTo>
                  <a:pt x="3396" y="2923756"/>
                  <a:pt x="16757" y="2677034"/>
                  <a:pt x="0" y="2548390"/>
                </a:cubicBezTo>
                <a:cubicBezTo>
                  <a:pt x="-45051" y="2398346"/>
                  <a:pt x="4940" y="2124198"/>
                  <a:pt x="0" y="1975002"/>
                </a:cubicBezTo>
                <a:cubicBezTo>
                  <a:pt x="-37127" y="1790662"/>
                  <a:pt x="-32565" y="1604563"/>
                  <a:pt x="0" y="1401614"/>
                </a:cubicBezTo>
                <a:cubicBezTo>
                  <a:pt x="15382" y="1207053"/>
                  <a:pt x="-42848" y="1062465"/>
                  <a:pt x="0" y="700807"/>
                </a:cubicBezTo>
                <a:cubicBezTo>
                  <a:pt x="24898" y="355031"/>
                  <a:pt x="-14551" y="148619"/>
                  <a:pt x="0" y="0"/>
                </a:cubicBezTo>
                <a:close/>
              </a:path>
              <a:path w="4139864" h="3185487" stroke="0" extrusionOk="0">
                <a:moveTo>
                  <a:pt x="0" y="0"/>
                </a:moveTo>
                <a:cubicBezTo>
                  <a:pt x="246077" y="-3952"/>
                  <a:pt x="372586" y="-13423"/>
                  <a:pt x="565781" y="0"/>
                </a:cubicBezTo>
                <a:cubicBezTo>
                  <a:pt x="765668" y="36223"/>
                  <a:pt x="1071123" y="-22026"/>
                  <a:pt x="1214360" y="0"/>
                </a:cubicBezTo>
                <a:cubicBezTo>
                  <a:pt x="1350275" y="17016"/>
                  <a:pt x="1810113" y="-18736"/>
                  <a:pt x="1987135" y="0"/>
                </a:cubicBezTo>
                <a:cubicBezTo>
                  <a:pt x="2198644" y="17168"/>
                  <a:pt x="2577389" y="24511"/>
                  <a:pt x="2759909" y="0"/>
                </a:cubicBezTo>
                <a:cubicBezTo>
                  <a:pt x="2955877" y="-30595"/>
                  <a:pt x="3275690" y="-23820"/>
                  <a:pt x="3491285" y="0"/>
                </a:cubicBezTo>
                <a:cubicBezTo>
                  <a:pt x="3675774" y="-2754"/>
                  <a:pt x="3936854" y="60147"/>
                  <a:pt x="4139864" y="0"/>
                </a:cubicBezTo>
                <a:cubicBezTo>
                  <a:pt x="4102197" y="306566"/>
                  <a:pt x="4110351" y="378535"/>
                  <a:pt x="4139864" y="637097"/>
                </a:cubicBezTo>
                <a:cubicBezTo>
                  <a:pt x="4191312" y="874585"/>
                  <a:pt x="4121118" y="1062253"/>
                  <a:pt x="4139864" y="1178630"/>
                </a:cubicBezTo>
                <a:cubicBezTo>
                  <a:pt x="4130969" y="1303810"/>
                  <a:pt x="4165986" y="1607658"/>
                  <a:pt x="4139864" y="1879437"/>
                </a:cubicBezTo>
                <a:cubicBezTo>
                  <a:pt x="4096667" y="2135693"/>
                  <a:pt x="4121562" y="2342986"/>
                  <a:pt x="4139864" y="2484680"/>
                </a:cubicBezTo>
                <a:cubicBezTo>
                  <a:pt x="4160755" y="2640129"/>
                  <a:pt x="4161117" y="2944787"/>
                  <a:pt x="4139864" y="3185487"/>
                </a:cubicBezTo>
                <a:cubicBezTo>
                  <a:pt x="3927683" y="3153514"/>
                  <a:pt x="3714953" y="3121250"/>
                  <a:pt x="3408488" y="3185487"/>
                </a:cubicBezTo>
                <a:cubicBezTo>
                  <a:pt x="3087070" y="3190095"/>
                  <a:pt x="2957241" y="3226514"/>
                  <a:pt x="2718511" y="3185487"/>
                </a:cubicBezTo>
                <a:cubicBezTo>
                  <a:pt x="2474879" y="3192679"/>
                  <a:pt x="2228924" y="3182588"/>
                  <a:pt x="1945736" y="3185487"/>
                </a:cubicBezTo>
                <a:cubicBezTo>
                  <a:pt x="1629886" y="3202519"/>
                  <a:pt x="1369549" y="3206017"/>
                  <a:pt x="1214360" y="3185487"/>
                </a:cubicBezTo>
                <a:cubicBezTo>
                  <a:pt x="966931" y="3192712"/>
                  <a:pt x="325814" y="3217876"/>
                  <a:pt x="0" y="3185487"/>
                </a:cubicBezTo>
                <a:cubicBezTo>
                  <a:pt x="-36684" y="3044215"/>
                  <a:pt x="-20729" y="2705590"/>
                  <a:pt x="0" y="2548390"/>
                </a:cubicBezTo>
                <a:cubicBezTo>
                  <a:pt x="12956" y="2402685"/>
                  <a:pt x="7525" y="2176890"/>
                  <a:pt x="0" y="1943147"/>
                </a:cubicBezTo>
                <a:cubicBezTo>
                  <a:pt x="-8417" y="1747870"/>
                  <a:pt x="-44137" y="1554583"/>
                  <a:pt x="0" y="1242340"/>
                </a:cubicBezTo>
                <a:cubicBezTo>
                  <a:pt x="39466" y="907857"/>
                  <a:pt x="-3213" y="807579"/>
                  <a:pt x="0" y="605243"/>
                </a:cubicBezTo>
                <a:cubicBezTo>
                  <a:pt x="-23867" y="393416"/>
                  <a:pt x="-23584" y="259706"/>
                  <a:pt x="0" y="0"/>
                </a:cubicBezTo>
                <a:close/>
              </a:path>
              <a:path w="4139864" h="3185487" fill="none" stroke="0" extrusionOk="0">
                <a:moveTo>
                  <a:pt x="0" y="0"/>
                </a:moveTo>
                <a:cubicBezTo>
                  <a:pt x="273309" y="-14424"/>
                  <a:pt x="623072" y="7788"/>
                  <a:pt x="772775" y="0"/>
                </a:cubicBezTo>
                <a:cubicBezTo>
                  <a:pt x="965689" y="-46469"/>
                  <a:pt x="1224905" y="39135"/>
                  <a:pt x="1504151" y="0"/>
                </a:cubicBezTo>
                <a:cubicBezTo>
                  <a:pt x="1780319" y="-16486"/>
                  <a:pt x="1923442" y="-6217"/>
                  <a:pt x="2069932" y="0"/>
                </a:cubicBezTo>
                <a:cubicBezTo>
                  <a:pt x="2253236" y="17951"/>
                  <a:pt x="2436578" y="-28174"/>
                  <a:pt x="2718511" y="0"/>
                </a:cubicBezTo>
                <a:cubicBezTo>
                  <a:pt x="2976684" y="19898"/>
                  <a:pt x="3161684" y="51471"/>
                  <a:pt x="3367089" y="0"/>
                </a:cubicBezTo>
                <a:cubicBezTo>
                  <a:pt x="3538527" y="7065"/>
                  <a:pt x="3780844" y="5146"/>
                  <a:pt x="4139864" y="0"/>
                </a:cubicBezTo>
                <a:cubicBezTo>
                  <a:pt x="4135201" y="125317"/>
                  <a:pt x="4124016" y="385639"/>
                  <a:pt x="4139864" y="541533"/>
                </a:cubicBezTo>
                <a:cubicBezTo>
                  <a:pt x="4122871" y="700997"/>
                  <a:pt x="4124680" y="922419"/>
                  <a:pt x="4139864" y="1114920"/>
                </a:cubicBezTo>
                <a:cubicBezTo>
                  <a:pt x="4160040" y="1325882"/>
                  <a:pt x="4129172" y="1497603"/>
                  <a:pt x="4139864" y="1688308"/>
                </a:cubicBezTo>
                <a:cubicBezTo>
                  <a:pt x="4118725" y="1888607"/>
                  <a:pt x="4128927" y="2163894"/>
                  <a:pt x="4139864" y="2325406"/>
                </a:cubicBezTo>
                <a:cubicBezTo>
                  <a:pt x="4176218" y="2528822"/>
                  <a:pt x="4074801" y="2947264"/>
                  <a:pt x="4139864" y="3185487"/>
                </a:cubicBezTo>
                <a:cubicBezTo>
                  <a:pt x="3875030" y="3183371"/>
                  <a:pt x="3704711" y="3178812"/>
                  <a:pt x="3491285" y="3185487"/>
                </a:cubicBezTo>
                <a:cubicBezTo>
                  <a:pt x="3275537" y="3137638"/>
                  <a:pt x="3061866" y="3237883"/>
                  <a:pt x="2801308" y="3185487"/>
                </a:cubicBezTo>
                <a:cubicBezTo>
                  <a:pt x="2574578" y="3149948"/>
                  <a:pt x="2269279" y="3137127"/>
                  <a:pt x="2111331" y="3185487"/>
                </a:cubicBezTo>
                <a:cubicBezTo>
                  <a:pt x="1892459" y="3186327"/>
                  <a:pt x="1751521" y="3147617"/>
                  <a:pt x="1421353" y="3185487"/>
                </a:cubicBezTo>
                <a:cubicBezTo>
                  <a:pt x="1111478" y="3214331"/>
                  <a:pt x="982144" y="3195697"/>
                  <a:pt x="689977" y="3185487"/>
                </a:cubicBezTo>
                <a:cubicBezTo>
                  <a:pt x="380134" y="3212308"/>
                  <a:pt x="280184" y="3208001"/>
                  <a:pt x="0" y="3185487"/>
                </a:cubicBezTo>
                <a:cubicBezTo>
                  <a:pt x="8445" y="2931468"/>
                  <a:pt x="43850" y="2676245"/>
                  <a:pt x="0" y="2548390"/>
                </a:cubicBezTo>
                <a:cubicBezTo>
                  <a:pt x="-3086" y="2389325"/>
                  <a:pt x="30004" y="2160953"/>
                  <a:pt x="0" y="1975002"/>
                </a:cubicBezTo>
                <a:cubicBezTo>
                  <a:pt x="-24595" y="1804361"/>
                  <a:pt x="-36403" y="1562533"/>
                  <a:pt x="0" y="1401614"/>
                </a:cubicBezTo>
                <a:cubicBezTo>
                  <a:pt x="29500" y="1251486"/>
                  <a:pt x="-2164" y="1052749"/>
                  <a:pt x="0" y="700807"/>
                </a:cubicBezTo>
                <a:cubicBezTo>
                  <a:pt x="39553" y="343687"/>
                  <a:pt x="-1159" y="138508"/>
                  <a:pt x="0" y="0"/>
                </a:cubicBezTo>
                <a:close/>
              </a:path>
            </a:pathLst>
          </a:custGeom>
          <a:solidFill>
            <a:schemeClr val="accent5">
              <a:lumMod val="20000"/>
              <a:lumOff val="80000"/>
            </a:schemeClr>
          </a:solidFill>
          <a:ln>
            <a:solidFill>
              <a:srgbClr val="00B0F0"/>
            </a:solidFill>
            <a:extLst>
              <a:ext uri="{C807C97D-BFC1-408E-A445-0C87EB9F89A2}">
                <ask:lineSketchStyleProps xmlns="" xmlns:ask="http://schemas.microsoft.com/office/drawing/2018/sketchyshapes" sd="2692807477">
                  <a:custGeom>
                    <a:avLst/>
                    <a:gdLst>
                      <a:gd name="connsiteX0" fmla="*/ 0 w 4139864"/>
                      <a:gd name="connsiteY0" fmla="*/ 0 h 3185487"/>
                      <a:gd name="connsiteX1" fmla="*/ 772775 w 4139864"/>
                      <a:gd name="connsiteY1" fmla="*/ 0 h 3185487"/>
                      <a:gd name="connsiteX2" fmla="*/ 1504151 w 4139864"/>
                      <a:gd name="connsiteY2" fmla="*/ 0 h 3185487"/>
                      <a:gd name="connsiteX3" fmla="*/ 2069932 w 4139864"/>
                      <a:gd name="connsiteY3" fmla="*/ 0 h 3185487"/>
                      <a:gd name="connsiteX4" fmla="*/ 2718511 w 4139864"/>
                      <a:gd name="connsiteY4" fmla="*/ 0 h 3185487"/>
                      <a:gd name="connsiteX5" fmla="*/ 3367089 w 4139864"/>
                      <a:gd name="connsiteY5" fmla="*/ 0 h 3185487"/>
                      <a:gd name="connsiteX6" fmla="*/ 4139864 w 4139864"/>
                      <a:gd name="connsiteY6" fmla="*/ 0 h 3185487"/>
                      <a:gd name="connsiteX7" fmla="*/ 4139864 w 4139864"/>
                      <a:gd name="connsiteY7" fmla="*/ 541533 h 3185487"/>
                      <a:gd name="connsiteX8" fmla="*/ 4139864 w 4139864"/>
                      <a:gd name="connsiteY8" fmla="*/ 1114920 h 3185487"/>
                      <a:gd name="connsiteX9" fmla="*/ 4139864 w 4139864"/>
                      <a:gd name="connsiteY9" fmla="*/ 1688308 h 3185487"/>
                      <a:gd name="connsiteX10" fmla="*/ 4139864 w 4139864"/>
                      <a:gd name="connsiteY10" fmla="*/ 2325406 h 3185487"/>
                      <a:gd name="connsiteX11" fmla="*/ 4139864 w 4139864"/>
                      <a:gd name="connsiteY11" fmla="*/ 3185487 h 3185487"/>
                      <a:gd name="connsiteX12" fmla="*/ 3491285 w 4139864"/>
                      <a:gd name="connsiteY12" fmla="*/ 3185487 h 3185487"/>
                      <a:gd name="connsiteX13" fmla="*/ 2801308 w 4139864"/>
                      <a:gd name="connsiteY13" fmla="*/ 3185487 h 3185487"/>
                      <a:gd name="connsiteX14" fmla="*/ 2111331 w 4139864"/>
                      <a:gd name="connsiteY14" fmla="*/ 3185487 h 3185487"/>
                      <a:gd name="connsiteX15" fmla="*/ 1421353 w 4139864"/>
                      <a:gd name="connsiteY15" fmla="*/ 3185487 h 3185487"/>
                      <a:gd name="connsiteX16" fmla="*/ 689977 w 4139864"/>
                      <a:gd name="connsiteY16" fmla="*/ 3185487 h 3185487"/>
                      <a:gd name="connsiteX17" fmla="*/ 0 w 4139864"/>
                      <a:gd name="connsiteY17" fmla="*/ 3185487 h 3185487"/>
                      <a:gd name="connsiteX18" fmla="*/ 0 w 4139864"/>
                      <a:gd name="connsiteY18" fmla="*/ 2548390 h 3185487"/>
                      <a:gd name="connsiteX19" fmla="*/ 0 w 4139864"/>
                      <a:gd name="connsiteY19" fmla="*/ 1975002 h 3185487"/>
                      <a:gd name="connsiteX20" fmla="*/ 0 w 4139864"/>
                      <a:gd name="connsiteY20" fmla="*/ 1401614 h 3185487"/>
                      <a:gd name="connsiteX21" fmla="*/ 0 w 4139864"/>
                      <a:gd name="connsiteY21" fmla="*/ 700807 h 3185487"/>
                      <a:gd name="connsiteX22" fmla="*/ 0 w 4139864"/>
                      <a:gd name="connsiteY22" fmla="*/ 0 h 318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9864" h="3185487" fill="none" extrusionOk="0">
                        <a:moveTo>
                          <a:pt x="0" y="0"/>
                        </a:moveTo>
                        <a:cubicBezTo>
                          <a:pt x="277280" y="3825"/>
                          <a:pt x="603782" y="31438"/>
                          <a:pt x="772775" y="0"/>
                        </a:cubicBezTo>
                        <a:cubicBezTo>
                          <a:pt x="941769" y="-31438"/>
                          <a:pt x="1267148" y="7299"/>
                          <a:pt x="1504151" y="0"/>
                        </a:cubicBezTo>
                        <a:cubicBezTo>
                          <a:pt x="1741154" y="-7299"/>
                          <a:pt x="1908152" y="-18514"/>
                          <a:pt x="2069932" y="0"/>
                        </a:cubicBezTo>
                        <a:cubicBezTo>
                          <a:pt x="2231712" y="18514"/>
                          <a:pt x="2444502" y="-1020"/>
                          <a:pt x="2718511" y="0"/>
                        </a:cubicBezTo>
                        <a:cubicBezTo>
                          <a:pt x="2992520" y="1020"/>
                          <a:pt x="3168639" y="14951"/>
                          <a:pt x="3367089" y="0"/>
                        </a:cubicBezTo>
                        <a:cubicBezTo>
                          <a:pt x="3565539" y="-14951"/>
                          <a:pt x="3817887" y="-13730"/>
                          <a:pt x="4139864" y="0"/>
                        </a:cubicBezTo>
                        <a:cubicBezTo>
                          <a:pt x="4119800" y="124934"/>
                          <a:pt x="4126233" y="395384"/>
                          <a:pt x="4139864" y="541533"/>
                        </a:cubicBezTo>
                        <a:cubicBezTo>
                          <a:pt x="4153495" y="687682"/>
                          <a:pt x="4113747" y="901586"/>
                          <a:pt x="4139864" y="1114920"/>
                        </a:cubicBezTo>
                        <a:cubicBezTo>
                          <a:pt x="4165981" y="1328254"/>
                          <a:pt x="4156577" y="1476614"/>
                          <a:pt x="4139864" y="1688308"/>
                        </a:cubicBezTo>
                        <a:cubicBezTo>
                          <a:pt x="4123151" y="1900002"/>
                          <a:pt x="4114055" y="2121322"/>
                          <a:pt x="4139864" y="2325406"/>
                        </a:cubicBezTo>
                        <a:cubicBezTo>
                          <a:pt x="4165673" y="2529490"/>
                          <a:pt x="4101858" y="2929595"/>
                          <a:pt x="4139864" y="3185487"/>
                        </a:cubicBezTo>
                        <a:cubicBezTo>
                          <a:pt x="3857007" y="3172871"/>
                          <a:pt x="3727750" y="3196224"/>
                          <a:pt x="3491285" y="3185487"/>
                        </a:cubicBezTo>
                        <a:cubicBezTo>
                          <a:pt x="3254820" y="3174750"/>
                          <a:pt x="3044810" y="3205627"/>
                          <a:pt x="2801308" y="3185487"/>
                        </a:cubicBezTo>
                        <a:cubicBezTo>
                          <a:pt x="2557806" y="3165347"/>
                          <a:pt x="2294191" y="3164207"/>
                          <a:pt x="2111331" y="3185487"/>
                        </a:cubicBezTo>
                        <a:cubicBezTo>
                          <a:pt x="1928471" y="3206767"/>
                          <a:pt x="1754107" y="3152885"/>
                          <a:pt x="1421353" y="3185487"/>
                        </a:cubicBezTo>
                        <a:cubicBezTo>
                          <a:pt x="1088599" y="3218089"/>
                          <a:pt x="976376" y="3185924"/>
                          <a:pt x="689977" y="3185487"/>
                        </a:cubicBezTo>
                        <a:cubicBezTo>
                          <a:pt x="403578" y="3185050"/>
                          <a:pt x="242607" y="3201204"/>
                          <a:pt x="0" y="3185487"/>
                        </a:cubicBezTo>
                        <a:cubicBezTo>
                          <a:pt x="19935" y="2931065"/>
                          <a:pt x="15024" y="2682339"/>
                          <a:pt x="0" y="2548390"/>
                        </a:cubicBezTo>
                        <a:cubicBezTo>
                          <a:pt x="-15024" y="2414441"/>
                          <a:pt x="25140" y="2152651"/>
                          <a:pt x="0" y="1975002"/>
                        </a:cubicBezTo>
                        <a:cubicBezTo>
                          <a:pt x="-25140" y="1797353"/>
                          <a:pt x="-13020" y="1572429"/>
                          <a:pt x="0" y="1401614"/>
                        </a:cubicBezTo>
                        <a:cubicBezTo>
                          <a:pt x="13020" y="1230799"/>
                          <a:pt x="-27802" y="1042174"/>
                          <a:pt x="0" y="700807"/>
                        </a:cubicBezTo>
                        <a:cubicBezTo>
                          <a:pt x="27802" y="359440"/>
                          <a:pt x="17308" y="165837"/>
                          <a:pt x="0" y="0"/>
                        </a:cubicBezTo>
                        <a:close/>
                      </a:path>
                      <a:path w="4139864" h="3185487" stroke="0" extrusionOk="0">
                        <a:moveTo>
                          <a:pt x="0" y="0"/>
                        </a:moveTo>
                        <a:cubicBezTo>
                          <a:pt x="269335" y="3963"/>
                          <a:pt x="376159" y="-6178"/>
                          <a:pt x="565781" y="0"/>
                        </a:cubicBezTo>
                        <a:cubicBezTo>
                          <a:pt x="755403" y="6178"/>
                          <a:pt x="1076226" y="-3969"/>
                          <a:pt x="1214360" y="0"/>
                        </a:cubicBezTo>
                        <a:cubicBezTo>
                          <a:pt x="1352494" y="3969"/>
                          <a:pt x="1805480" y="-34977"/>
                          <a:pt x="1987135" y="0"/>
                        </a:cubicBezTo>
                        <a:cubicBezTo>
                          <a:pt x="2168791" y="34977"/>
                          <a:pt x="2566190" y="15591"/>
                          <a:pt x="2759909" y="0"/>
                        </a:cubicBezTo>
                        <a:cubicBezTo>
                          <a:pt x="2953628" y="-15591"/>
                          <a:pt x="3311779" y="-1124"/>
                          <a:pt x="3491285" y="0"/>
                        </a:cubicBezTo>
                        <a:cubicBezTo>
                          <a:pt x="3670791" y="1124"/>
                          <a:pt x="3936209" y="14538"/>
                          <a:pt x="4139864" y="0"/>
                        </a:cubicBezTo>
                        <a:cubicBezTo>
                          <a:pt x="4117049" y="306527"/>
                          <a:pt x="4116583" y="398775"/>
                          <a:pt x="4139864" y="637097"/>
                        </a:cubicBezTo>
                        <a:cubicBezTo>
                          <a:pt x="4163145" y="875419"/>
                          <a:pt x="4140054" y="1046183"/>
                          <a:pt x="4139864" y="1178630"/>
                        </a:cubicBezTo>
                        <a:cubicBezTo>
                          <a:pt x="4139674" y="1311077"/>
                          <a:pt x="4158839" y="1609222"/>
                          <a:pt x="4139864" y="1879437"/>
                        </a:cubicBezTo>
                        <a:cubicBezTo>
                          <a:pt x="4120889" y="2149652"/>
                          <a:pt x="4134357" y="2311570"/>
                          <a:pt x="4139864" y="2484680"/>
                        </a:cubicBezTo>
                        <a:cubicBezTo>
                          <a:pt x="4145371" y="2657790"/>
                          <a:pt x="4162314" y="2931097"/>
                          <a:pt x="4139864" y="3185487"/>
                        </a:cubicBezTo>
                        <a:cubicBezTo>
                          <a:pt x="3917584" y="3173221"/>
                          <a:pt x="3718665" y="3153951"/>
                          <a:pt x="3408488" y="3185487"/>
                        </a:cubicBezTo>
                        <a:cubicBezTo>
                          <a:pt x="3098311" y="3217023"/>
                          <a:pt x="2961905" y="3193689"/>
                          <a:pt x="2718511" y="3185487"/>
                        </a:cubicBezTo>
                        <a:cubicBezTo>
                          <a:pt x="2475117" y="3177285"/>
                          <a:pt x="2249553" y="3177808"/>
                          <a:pt x="1945736" y="3185487"/>
                        </a:cubicBezTo>
                        <a:cubicBezTo>
                          <a:pt x="1641919" y="3193166"/>
                          <a:pt x="1371610" y="3177902"/>
                          <a:pt x="1214360" y="3185487"/>
                        </a:cubicBezTo>
                        <a:cubicBezTo>
                          <a:pt x="1057110" y="3193072"/>
                          <a:pt x="361305" y="3152820"/>
                          <a:pt x="0" y="3185487"/>
                        </a:cubicBezTo>
                        <a:cubicBezTo>
                          <a:pt x="-18950" y="3017415"/>
                          <a:pt x="-20187" y="2700160"/>
                          <a:pt x="0" y="2548390"/>
                        </a:cubicBezTo>
                        <a:cubicBezTo>
                          <a:pt x="20187" y="2396620"/>
                          <a:pt x="14293" y="2151074"/>
                          <a:pt x="0" y="1943147"/>
                        </a:cubicBezTo>
                        <a:cubicBezTo>
                          <a:pt x="-14293" y="1735220"/>
                          <a:pt x="-22881" y="1574175"/>
                          <a:pt x="0" y="1242340"/>
                        </a:cubicBezTo>
                        <a:cubicBezTo>
                          <a:pt x="22881" y="910505"/>
                          <a:pt x="2961" y="827257"/>
                          <a:pt x="0" y="605243"/>
                        </a:cubicBezTo>
                        <a:cubicBezTo>
                          <a:pt x="-2961" y="383229"/>
                          <a:pt x="-23579" y="218985"/>
                          <a:pt x="0" y="0"/>
                        </a:cubicBezTo>
                        <a:close/>
                      </a:path>
                    </a:pathLst>
                  </a:custGeom>
                  <ask:type>
                    <ask:lineSketchFreehand/>
                  </ask:type>
                </ask:lineSketchStyleProps>
              </a:ext>
            </a:extLst>
          </a:ln>
        </p:spPr>
        <p:txBody>
          <a:bodyPr wrap="square">
            <a:spAutoFit/>
          </a:bodyPr>
          <a:lstStyle/>
          <a:p>
            <a:pPr>
              <a:spcAft>
                <a:spcPts val="600"/>
              </a:spcAft>
              <a:buClrTx/>
            </a:pP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uôn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hoặc</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a:t>
            </a:r>
            <a:r>
              <a:rPr lang="en-US" sz="28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800" b="1" dirty="0" err="1">
                <a:solidFill>
                  <a:srgbClr val="FF0000"/>
                </a:solidFill>
                <a:latin typeface="Calibri" panose="020F0502020204030204" pitchFamily="34" charset="0"/>
                <a:ea typeface="Cambria" panose="02040503050406030204" pitchFamily="18" charset="0"/>
                <a:cs typeface="Calibri" panose="020F0502020204030204" pitchFamily="34" charset="0"/>
              </a:rPr>
              <a:t>uông</a:t>
            </a:r>
            <a:r>
              <a:rPr lang="en-US" sz="28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và</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thêm</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dấu</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thanh</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nếu</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 </a:t>
            </a:r>
            <a:r>
              <a:rPr lang="en-US" sz="2800" dirty="0" err="1">
                <a:solidFill>
                  <a:schemeClr val="tx1"/>
                </a:solidFill>
                <a:latin typeface="Calibri" panose="020F0502020204030204" pitchFamily="34" charset="0"/>
                <a:ea typeface="Cambria" panose="02040503050406030204" pitchFamily="18" charset="0"/>
                <a:cs typeface="Calibri" panose="020F0502020204030204" pitchFamily="34" charset="0"/>
              </a:rPr>
              <a:t>cần</a:t>
            </a:r>
            <a:r>
              <a:rPr lang="en-US" sz="2800" dirty="0">
                <a:solidFill>
                  <a:schemeClr val="tx1"/>
                </a:solidFill>
                <a:latin typeface="Calibri" panose="020F0502020204030204" pitchFamily="34" charset="0"/>
                <a:ea typeface="Cambria" panose="02040503050406030204" pitchFamily="18" charset="0"/>
                <a:cs typeface="Calibri" panose="020F0502020204030204" pitchFamily="34" charset="0"/>
              </a:rPr>
              <a:t>).</a:t>
            </a:r>
          </a:p>
          <a:p>
            <a:pP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vì</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sao</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còn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ngủ</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pP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hồ</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chưa</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rung</a:t>
            </a:r>
          </a:p>
          <a:p>
            <a:pPr>
              <a:spcAft>
                <a:spcPts val="600"/>
              </a:spcAft>
              <a:buClrTx/>
            </a:pP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Nhưng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bà</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l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sớm</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a:p>
            <a:pPr>
              <a:spcAft>
                <a:spcPts val="600"/>
              </a:spcAft>
              <a:buClrTx/>
            </a:pP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Pha</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nước</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trà</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cho</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ông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a:t>
            </a:r>
          </a:p>
          <a:p>
            <a:pPr algn="r">
              <a:spcAft>
                <a:spcPts val="600"/>
              </a:spcAft>
              <a:buClrTx/>
            </a:pP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Nguyễn</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Lãm</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Thắng</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41" name="Picture 40">
            <a:extLst>
              <a:ext uri="{FF2B5EF4-FFF2-40B4-BE49-F238E27FC236}">
                <a16:creationId xmlns="" xmlns:a16="http://schemas.microsoft.com/office/drawing/2014/main" id="{8DA9C1AF-6FE5-41A8-BB4A-8C347221EE66}"/>
              </a:ext>
            </a:extLst>
          </p:cNvPr>
          <p:cNvPicPr>
            <a:picLocks noChangeAspect="1"/>
          </p:cNvPicPr>
          <p:nvPr/>
        </p:nvPicPr>
        <p:blipFill>
          <a:blip r:embed="rId3"/>
          <a:stretch>
            <a:fillRect/>
          </a:stretch>
        </p:blipFill>
        <p:spPr>
          <a:xfrm rot="21408746">
            <a:off x="718665" y="1374438"/>
            <a:ext cx="407138" cy="408939"/>
          </a:xfrm>
          <a:prstGeom prst="rect">
            <a:avLst/>
          </a:prstGeom>
        </p:spPr>
      </p:pic>
      <p:pic>
        <p:nvPicPr>
          <p:cNvPr id="42" name="Picture 41">
            <a:extLst>
              <a:ext uri="{FF2B5EF4-FFF2-40B4-BE49-F238E27FC236}">
                <a16:creationId xmlns="" xmlns:a16="http://schemas.microsoft.com/office/drawing/2014/main" id="{31CB1372-691A-457F-A880-CAC22A5C9243}"/>
              </a:ext>
            </a:extLst>
          </p:cNvPr>
          <p:cNvPicPr>
            <a:picLocks noChangeAspect="1"/>
          </p:cNvPicPr>
          <p:nvPr/>
        </p:nvPicPr>
        <p:blipFill>
          <a:blip r:embed="rId3"/>
          <a:stretch>
            <a:fillRect/>
          </a:stretch>
        </p:blipFill>
        <p:spPr>
          <a:xfrm rot="21408746">
            <a:off x="780431" y="1805383"/>
            <a:ext cx="407138" cy="408939"/>
          </a:xfrm>
          <a:prstGeom prst="rect">
            <a:avLst/>
          </a:prstGeom>
        </p:spPr>
      </p:pic>
      <p:pic>
        <p:nvPicPr>
          <p:cNvPr id="43" name="Picture 42">
            <a:extLst>
              <a:ext uri="{FF2B5EF4-FFF2-40B4-BE49-F238E27FC236}">
                <a16:creationId xmlns="" xmlns:a16="http://schemas.microsoft.com/office/drawing/2014/main" id="{1E68771A-6A70-4210-A89A-CC0738084586}"/>
              </a:ext>
            </a:extLst>
          </p:cNvPr>
          <p:cNvPicPr>
            <a:picLocks noChangeAspect="1"/>
          </p:cNvPicPr>
          <p:nvPr/>
        </p:nvPicPr>
        <p:blipFill>
          <a:blip r:embed="rId3"/>
          <a:stretch>
            <a:fillRect/>
          </a:stretch>
        </p:blipFill>
        <p:spPr>
          <a:xfrm rot="21408746">
            <a:off x="1801557" y="2239065"/>
            <a:ext cx="407138" cy="408939"/>
          </a:xfrm>
          <a:prstGeom prst="rect">
            <a:avLst/>
          </a:prstGeom>
        </p:spPr>
      </p:pic>
      <p:grpSp>
        <p:nvGrpSpPr>
          <p:cNvPr id="47" name="Group 46">
            <a:extLst>
              <a:ext uri="{FF2B5EF4-FFF2-40B4-BE49-F238E27FC236}">
                <a16:creationId xmlns="" xmlns:a16="http://schemas.microsoft.com/office/drawing/2014/main" id="{A69B1359-70E9-43AB-A072-BE62AC93554F}"/>
              </a:ext>
            </a:extLst>
          </p:cNvPr>
          <p:cNvGrpSpPr/>
          <p:nvPr/>
        </p:nvGrpSpPr>
        <p:grpSpPr>
          <a:xfrm>
            <a:off x="357009" y="1317356"/>
            <a:ext cx="1061284" cy="461665"/>
            <a:chOff x="-3583557" y="-376511"/>
            <a:chExt cx="1966207" cy="461665"/>
          </a:xfrm>
        </p:grpSpPr>
        <p:sp>
          <p:nvSpPr>
            <p:cNvPr id="48" name="Rectangle 47">
              <a:extLst>
                <a:ext uri="{FF2B5EF4-FFF2-40B4-BE49-F238E27FC236}">
                  <a16:creationId xmlns="" xmlns:a16="http://schemas.microsoft.com/office/drawing/2014/main" id="{CFB471F6-85C7-48B3-879A-3CBCF6E81CCC}"/>
                </a:ext>
              </a:extLst>
            </p:cNvPr>
            <p:cNvSpPr/>
            <p:nvPr/>
          </p:nvSpPr>
          <p:spPr>
            <a:xfrm>
              <a:off x="-3515912" y="-298105"/>
              <a:ext cx="1548777"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A6C00FD5-B3F4-46FA-B99E-CA8012D6B98E}"/>
                </a:ext>
              </a:extLst>
            </p:cNvPr>
            <p:cNvSpPr txBox="1"/>
            <p:nvPr/>
          </p:nvSpPr>
          <p:spPr>
            <a:xfrm>
              <a:off x="-3583557" y="-376511"/>
              <a:ext cx="1966207" cy="461665"/>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M</a:t>
              </a:r>
              <a:r>
                <a:rPr lang="en-US" sz="2400" b="1" dirty="0" err="1">
                  <a:solidFill>
                    <a:srgbClr val="FF0000"/>
                  </a:solidFill>
                  <a:latin typeface="Calibri" panose="020F0502020204030204" pitchFamily="34" charset="0"/>
                  <a:cs typeface="Calibri" panose="020F0502020204030204" pitchFamily="34" charset="0"/>
                </a:rPr>
                <a:t>uôn</a:t>
              </a:r>
              <a:endParaRPr lang="en-US" sz="2000" dirty="0"/>
            </a:p>
          </p:txBody>
        </p:sp>
      </p:grpSp>
      <p:grpSp>
        <p:nvGrpSpPr>
          <p:cNvPr id="50" name="Group 49">
            <a:extLst>
              <a:ext uri="{FF2B5EF4-FFF2-40B4-BE49-F238E27FC236}">
                <a16:creationId xmlns="" xmlns:a16="http://schemas.microsoft.com/office/drawing/2014/main" id="{B5ED16E7-FF86-421A-8067-2B18F3D19134}"/>
              </a:ext>
            </a:extLst>
          </p:cNvPr>
          <p:cNvGrpSpPr/>
          <p:nvPr/>
        </p:nvGrpSpPr>
        <p:grpSpPr>
          <a:xfrm>
            <a:off x="357009" y="1779021"/>
            <a:ext cx="3862037" cy="461665"/>
            <a:chOff x="96071" y="-376510"/>
            <a:chExt cx="4048745" cy="461665"/>
          </a:xfrm>
        </p:grpSpPr>
        <p:sp>
          <p:nvSpPr>
            <p:cNvPr id="51" name="Rectangle 50">
              <a:extLst>
                <a:ext uri="{FF2B5EF4-FFF2-40B4-BE49-F238E27FC236}">
                  <a16:creationId xmlns="" xmlns:a16="http://schemas.microsoft.com/office/drawing/2014/main" id="{5A3158A4-8C58-4099-B564-9ECA1D7353C5}"/>
                </a:ext>
              </a:extLst>
            </p:cNvPr>
            <p:cNvSpPr/>
            <p:nvPr/>
          </p:nvSpPr>
          <p:spPr>
            <a:xfrm>
              <a:off x="134348" y="-296700"/>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 xmlns:a16="http://schemas.microsoft.com/office/drawing/2014/main" id="{FE1B0087-B23B-49FF-B0D0-E7FBFBD43B96}"/>
                </a:ext>
              </a:extLst>
            </p:cNvPr>
            <p:cNvSpPr txBox="1"/>
            <p:nvPr/>
          </p:nvSpPr>
          <p:spPr>
            <a:xfrm>
              <a:off x="96071" y="-376510"/>
              <a:ext cx="4048745" cy="461665"/>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Ch</a:t>
              </a:r>
              <a:r>
                <a:rPr lang="en-US" sz="2400" b="1" dirty="0" err="1">
                  <a:solidFill>
                    <a:srgbClr val="FF0000"/>
                  </a:solidFill>
                  <a:latin typeface="Calibri" panose="020F0502020204030204" pitchFamily="34" charset="0"/>
                  <a:cs typeface="Calibri" panose="020F0502020204030204" pitchFamily="34" charset="0"/>
                </a:rPr>
                <a:t>uông</a:t>
              </a:r>
              <a:r>
                <a:rPr lang="en-US" sz="2400" b="1" dirty="0">
                  <a:solidFill>
                    <a:srgbClr val="FF0000"/>
                  </a:solidFill>
                  <a:latin typeface="Calibri" panose="020F0502020204030204" pitchFamily="34"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hồ</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chưa</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rung</a:t>
              </a:r>
              <a:endParaRPr lang="en-US" sz="2000" dirty="0"/>
            </a:p>
          </p:txBody>
        </p:sp>
      </p:grpSp>
      <p:grpSp>
        <p:nvGrpSpPr>
          <p:cNvPr id="53" name="Group 52">
            <a:extLst>
              <a:ext uri="{FF2B5EF4-FFF2-40B4-BE49-F238E27FC236}">
                <a16:creationId xmlns="" xmlns:a16="http://schemas.microsoft.com/office/drawing/2014/main" id="{0147F0C7-278A-47F3-9487-FBD2B3DED9A7}"/>
              </a:ext>
            </a:extLst>
          </p:cNvPr>
          <p:cNvGrpSpPr/>
          <p:nvPr/>
        </p:nvGrpSpPr>
        <p:grpSpPr>
          <a:xfrm>
            <a:off x="1685211" y="2206990"/>
            <a:ext cx="2570347" cy="470299"/>
            <a:chOff x="4668813" y="1647826"/>
            <a:chExt cx="3621712" cy="470299"/>
          </a:xfrm>
        </p:grpSpPr>
        <p:sp>
          <p:nvSpPr>
            <p:cNvPr id="54" name="Rectangle 53">
              <a:extLst>
                <a:ext uri="{FF2B5EF4-FFF2-40B4-BE49-F238E27FC236}">
                  <a16:creationId xmlns="" xmlns:a16="http://schemas.microsoft.com/office/drawing/2014/main" id="{4961DDF8-531F-48BA-80C2-ECC5BFD2C272}"/>
                </a:ext>
              </a:extLst>
            </p:cNvPr>
            <p:cNvSpPr/>
            <p:nvPr/>
          </p:nvSpPr>
          <p:spPr>
            <a:xfrm>
              <a:off x="4760031" y="1703980"/>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 xmlns:a16="http://schemas.microsoft.com/office/drawing/2014/main" id="{5D25692B-6D68-4D14-ADAB-BAE8A0D071EF}"/>
                </a:ext>
              </a:extLst>
            </p:cNvPr>
            <p:cNvSpPr txBox="1"/>
            <p:nvPr/>
          </p:nvSpPr>
          <p:spPr>
            <a:xfrm>
              <a:off x="4668813" y="1647826"/>
              <a:ext cx="3570265" cy="470299"/>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l</a:t>
              </a:r>
              <a:r>
                <a:rPr lang="en-US" sz="2400" b="1" dirty="0" err="1">
                  <a:solidFill>
                    <a:srgbClr val="FF0000"/>
                  </a:solidFill>
                  <a:latin typeface="Calibri" panose="020F0502020204030204" pitchFamily="34" charset="0"/>
                  <a:cs typeface="Calibri" panose="020F0502020204030204" pitchFamily="34" charset="0"/>
                </a:rPr>
                <a:t>uôn</a:t>
              </a:r>
              <a:r>
                <a:rPr lang="en-US" sz="2400" b="1" dirty="0">
                  <a:solidFill>
                    <a:srgbClr val="FF0000"/>
                  </a:solidFill>
                  <a:latin typeface="Calibri" panose="020F0502020204030204" pitchFamily="34"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a:t>
              </a:r>
              <a:r>
                <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a:t>
              </a:r>
              <a:r>
                <a:rPr lang="en-US" sz="2400" dirty="0" err="1">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sớm</a:t>
              </a:r>
              <a:endParaRPr lang="en-US" sz="2400" dirty="0"/>
            </a:p>
          </p:txBody>
        </p:sp>
      </p:grpSp>
      <p:pic>
        <p:nvPicPr>
          <p:cNvPr id="1026" name="Picture 2" descr="Tình yêu đẹp của vợ chồng lấy nhau 60 năm chưa một lần to tiếng - Cộng đồng  mạng">
            <a:extLst>
              <a:ext uri="{FF2B5EF4-FFF2-40B4-BE49-F238E27FC236}">
                <a16:creationId xmlns="" xmlns:a16="http://schemas.microsoft.com/office/drawing/2014/main" id="{85148C37-E77A-445B-8DB7-949CB76BE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646" y="398706"/>
            <a:ext cx="4337287" cy="42542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8480467"/>
      </p:ext>
    </p:extLst>
  </p:cSld>
  <p:clrMapOvr>
    <a:masterClrMapping/>
  </p:clrMapOvr>
  <mc:AlternateContent xmlns:mc="http://schemas.openxmlformats.org/markup-compatibility/2006" xmlns:p14="http://schemas.microsoft.com/office/powerpoint/2010/main">
    <mc:Choice Requires="p14">
      <p:transition spd="slow" p14:dur="2500" advTm="51115">
        <p14:ferris dir="l"/>
      </p:transition>
    </mc:Choice>
    <mc:Fallback xmlns="">
      <p:transition spd="slow" advTm="511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1"/>
                                        </p:tgtEl>
                                        <p:attrNameLst>
                                          <p:attrName>ppt_x</p:attrName>
                                        </p:attrNameLst>
                                      </p:cBhvr>
                                      <p:tavLst>
                                        <p:tav tm="0">
                                          <p:val>
                                            <p:strVal val="ppt_x"/>
                                          </p:val>
                                        </p:tav>
                                        <p:tav tm="100000">
                                          <p:val>
                                            <p:strVal val="ppt_x"/>
                                          </p:val>
                                        </p:tav>
                                      </p:tavLst>
                                    </p:anim>
                                    <p:anim calcmode="lin" valueType="num">
                                      <p:cBhvr additive="base">
                                        <p:cTn id="29" dur="500"/>
                                        <p:tgtEl>
                                          <p:spTgt spid="41"/>
                                        </p:tgtEl>
                                        <p:attrNameLst>
                                          <p:attrName>ppt_y</p:attrName>
                                        </p:attrNameLst>
                                      </p:cBhvr>
                                      <p:tavLst>
                                        <p:tav tm="0">
                                          <p:val>
                                            <p:strVal val="ppt_y"/>
                                          </p:val>
                                        </p:tav>
                                        <p:tav tm="100000">
                                          <p:val>
                                            <p:strVal val="1+ppt_h/2"/>
                                          </p:val>
                                        </p:tav>
                                      </p:tavLst>
                                    </p:anim>
                                    <p:set>
                                      <p:cBhvr>
                                        <p:cTn id="30" dur="1" fill="hold">
                                          <p:stCondLst>
                                            <p:cond delay="499"/>
                                          </p:stCondLst>
                                        </p:cTn>
                                        <p:tgtEl>
                                          <p:spTgt spid="41"/>
                                        </p:tgtEl>
                                        <p:attrNameLst>
                                          <p:attrName>style.visibility</p:attrName>
                                        </p:attrNameLst>
                                      </p:cBhvr>
                                      <p:to>
                                        <p:strVal val="hidden"/>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2"/>
                                        </p:tgtEl>
                                        <p:attrNameLst>
                                          <p:attrName>ppt_x</p:attrName>
                                        </p:attrNameLst>
                                      </p:cBhvr>
                                      <p:tavLst>
                                        <p:tav tm="0">
                                          <p:val>
                                            <p:strVal val="ppt_x"/>
                                          </p:val>
                                        </p:tav>
                                        <p:tav tm="100000">
                                          <p:val>
                                            <p:strVal val="ppt_x"/>
                                          </p:val>
                                        </p:tav>
                                      </p:tavLst>
                                    </p:anim>
                                    <p:anim calcmode="lin" valueType="num">
                                      <p:cBhvr additive="base">
                                        <p:cTn id="39" dur="500"/>
                                        <p:tgtEl>
                                          <p:spTgt spid="42"/>
                                        </p:tgtEl>
                                        <p:attrNameLst>
                                          <p:attrName>ppt_y</p:attrName>
                                        </p:attrNameLst>
                                      </p:cBhvr>
                                      <p:tavLst>
                                        <p:tav tm="0">
                                          <p:val>
                                            <p:strVal val="ppt_y"/>
                                          </p:val>
                                        </p:tav>
                                        <p:tav tm="100000">
                                          <p:val>
                                            <p:strVal val="1+ppt_h/2"/>
                                          </p:val>
                                        </p:tav>
                                      </p:tavLst>
                                    </p:anim>
                                    <p:set>
                                      <p:cBhvr>
                                        <p:cTn id="40" dur="1" fill="hold">
                                          <p:stCondLst>
                                            <p:cond delay="499"/>
                                          </p:stCondLst>
                                        </p:cTn>
                                        <p:tgtEl>
                                          <p:spTgt spid="42"/>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3"/>
                                        </p:tgtEl>
                                        <p:attrNameLst>
                                          <p:attrName>ppt_x</p:attrName>
                                        </p:attrNameLst>
                                      </p:cBhvr>
                                      <p:tavLst>
                                        <p:tav tm="0">
                                          <p:val>
                                            <p:strVal val="ppt_x"/>
                                          </p:val>
                                        </p:tav>
                                        <p:tav tm="100000">
                                          <p:val>
                                            <p:strVal val="ppt_x"/>
                                          </p:val>
                                        </p:tav>
                                      </p:tavLst>
                                    </p:anim>
                                    <p:anim calcmode="lin" valueType="num">
                                      <p:cBhvr additive="base">
                                        <p:cTn id="49" dur="500"/>
                                        <p:tgtEl>
                                          <p:spTgt spid="43"/>
                                        </p:tgtEl>
                                        <p:attrNameLst>
                                          <p:attrName>ppt_y</p:attrName>
                                        </p:attrNameLst>
                                      </p:cBhvr>
                                      <p:tavLst>
                                        <p:tav tm="0">
                                          <p:val>
                                            <p:strVal val="ppt_y"/>
                                          </p:val>
                                        </p:tav>
                                        <p:tav tm="100000">
                                          <p:val>
                                            <p:strVal val="1+ppt_h/2"/>
                                          </p:val>
                                        </p:tav>
                                      </p:tavLst>
                                    </p:anim>
                                    <p:set>
                                      <p:cBhvr>
                                        <p:cTn id="50" dur="1" fill="hold">
                                          <p:stCondLst>
                                            <p:cond delay="499"/>
                                          </p:stCondLst>
                                        </p:cTn>
                                        <p:tgtEl>
                                          <p:spTgt spid="43"/>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randombar(horizontal)">
                                      <p:cBhvr>
                                        <p:cTn id="5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 xmlns:a16="http://schemas.microsoft.com/office/drawing/2014/main" id="{02CDB93B-90FC-4EDA-B7C7-D51A13567BFF}"/>
              </a:ext>
            </a:extLst>
          </p:cNvPr>
          <p:cNvSpPr txBox="1">
            <a:spLocks/>
          </p:cNvSpPr>
          <p:nvPr/>
        </p:nvSpPr>
        <p:spPr>
          <a:xfrm>
            <a:off x="853814" y="327565"/>
            <a:ext cx="236725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dirty="0" err="1">
                <a:solidFill>
                  <a:srgbClr val="FF0000"/>
                </a:solidFill>
              </a:rPr>
              <a:t>Mục</a:t>
            </a:r>
            <a:r>
              <a:rPr lang="en-US" sz="3600" b="1" dirty="0">
                <a:solidFill>
                  <a:srgbClr val="FF0000"/>
                </a:solidFill>
              </a:rPr>
              <a:t> </a:t>
            </a:r>
            <a:r>
              <a:rPr lang="en-US" sz="3600" b="1" dirty="0" err="1">
                <a:solidFill>
                  <a:srgbClr val="FF0000"/>
                </a:solidFill>
              </a:rPr>
              <a:t>tiêu</a:t>
            </a:r>
            <a:r>
              <a:rPr lang="en-US" sz="3600" b="1" dirty="0">
                <a:solidFill>
                  <a:srgbClr val="FF0000"/>
                </a:solidFill>
              </a:rPr>
              <a:t>: </a:t>
            </a:r>
          </a:p>
        </p:txBody>
      </p:sp>
      <p:sp>
        <p:nvSpPr>
          <p:cNvPr id="15" name="Google Shape;5317;p41">
            <a:extLst>
              <a:ext uri="{FF2B5EF4-FFF2-40B4-BE49-F238E27FC236}">
                <a16:creationId xmlns="" xmlns:a16="http://schemas.microsoft.com/office/drawing/2014/main" id="{30798089-1E94-47F8-80D2-E36DD2C37FE2}"/>
              </a:ext>
            </a:extLst>
          </p:cNvPr>
          <p:cNvSpPr txBox="1">
            <a:spLocks/>
          </p:cNvSpPr>
          <p:nvPr/>
        </p:nvSpPr>
        <p:spPr>
          <a:xfrm>
            <a:off x="-165922" y="1289223"/>
            <a:ext cx="7531922"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dirty="0">
                <a:solidFill>
                  <a:schemeClr val="accent5"/>
                </a:solidFill>
              </a:rPr>
              <a:t>- Nghe – </a:t>
            </a:r>
            <a:r>
              <a:rPr lang="en-US" sz="3600" b="1" dirty="0" err="1">
                <a:solidFill>
                  <a:schemeClr val="accent5"/>
                </a:solidFill>
              </a:rPr>
              <a:t>viết</a:t>
            </a:r>
            <a:r>
              <a:rPr lang="en-US" sz="3600" b="1" dirty="0">
                <a:solidFill>
                  <a:schemeClr val="accent5"/>
                </a:solidFill>
              </a:rPr>
              <a:t> </a:t>
            </a:r>
            <a:r>
              <a:rPr lang="en-US" sz="3600" b="1" dirty="0" err="1">
                <a:solidFill>
                  <a:schemeClr val="accent5"/>
                </a:solidFill>
              </a:rPr>
              <a:t>đúng</a:t>
            </a:r>
            <a:r>
              <a:rPr lang="en-US" sz="3600" b="1" dirty="0">
                <a:solidFill>
                  <a:schemeClr val="accent5"/>
                </a:solidFill>
              </a:rPr>
              <a:t> </a:t>
            </a:r>
            <a:r>
              <a:rPr lang="en-US" sz="3600" b="1" dirty="0" err="1">
                <a:solidFill>
                  <a:schemeClr val="accent5"/>
                </a:solidFill>
              </a:rPr>
              <a:t>đoạn</a:t>
            </a:r>
            <a:r>
              <a:rPr lang="en-US" sz="3600" b="1" dirty="0">
                <a:solidFill>
                  <a:schemeClr val="accent5"/>
                </a:solidFill>
              </a:rPr>
              <a:t> </a:t>
            </a:r>
            <a:r>
              <a:rPr lang="en-US" sz="3600" b="1" dirty="0" err="1">
                <a:solidFill>
                  <a:schemeClr val="accent5"/>
                </a:solidFill>
              </a:rPr>
              <a:t>văn</a:t>
            </a:r>
            <a:r>
              <a:rPr lang="en-US" sz="3600" b="1" dirty="0">
                <a:solidFill>
                  <a:schemeClr val="accent5"/>
                </a:solidFill>
              </a:rPr>
              <a:t>.  </a:t>
            </a:r>
          </a:p>
        </p:txBody>
      </p:sp>
      <p:sp>
        <p:nvSpPr>
          <p:cNvPr id="16" name="Google Shape;5317;p41">
            <a:extLst>
              <a:ext uri="{FF2B5EF4-FFF2-40B4-BE49-F238E27FC236}">
                <a16:creationId xmlns="" xmlns:a16="http://schemas.microsoft.com/office/drawing/2014/main" id="{E14A6164-0211-4729-8365-F2748F676F23}"/>
              </a:ext>
            </a:extLst>
          </p:cNvPr>
          <p:cNvSpPr txBox="1">
            <a:spLocks/>
          </p:cNvSpPr>
          <p:nvPr/>
        </p:nvSpPr>
        <p:spPr>
          <a:xfrm>
            <a:off x="443677" y="1937299"/>
            <a:ext cx="8463255" cy="1169968"/>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3600" b="1" dirty="0">
                <a:solidFill>
                  <a:schemeClr val="accent5"/>
                </a:solidFill>
              </a:rPr>
              <a:t>- </a:t>
            </a:r>
            <a:r>
              <a:rPr lang="en-US" sz="3600" b="1" dirty="0" err="1">
                <a:solidFill>
                  <a:schemeClr val="accent5"/>
                </a:solidFill>
              </a:rPr>
              <a:t>Viết</a:t>
            </a:r>
            <a:r>
              <a:rPr lang="en-US" sz="3600" b="1" dirty="0">
                <a:solidFill>
                  <a:schemeClr val="accent5"/>
                </a:solidFill>
              </a:rPr>
              <a:t> </a:t>
            </a:r>
            <a:r>
              <a:rPr lang="en-US" sz="3600" b="1" dirty="0" err="1">
                <a:solidFill>
                  <a:schemeClr val="accent5"/>
                </a:solidFill>
              </a:rPr>
              <a:t>tên</a:t>
            </a:r>
            <a:r>
              <a:rPr lang="en-US" sz="3600" b="1" dirty="0">
                <a:solidFill>
                  <a:schemeClr val="accent5"/>
                </a:solidFill>
              </a:rPr>
              <a:t> </a:t>
            </a:r>
            <a:r>
              <a:rPr lang="en-US" sz="3600" b="1" dirty="0" err="1">
                <a:solidFill>
                  <a:schemeClr val="accent5"/>
                </a:solidFill>
              </a:rPr>
              <a:t>người</a:t>
            </a:r>
            <a:r>
              <a:rPr lang="en-US" sz="3600" b="1" dirty="0">
                <a:solidFill>
                  <a:schemeClr val="accent5"/>
                </a:solidFill>
              </a:rPr>
              <a:t> </a:t>
            </a:r>
            <a:r>
              <a:rPr lang="en-US" sz="3600" b="1" dirty="0" err="1">
                <a:solidFill>
                  <a:schemeClr val="accent5"/>
                </a:solidFill>
              </a:rPr>
              <a:t>thân</a:t>
            </a:r>
            <a:r>
              <a:rPr lang="en-US" sz="3600" b="1" dirty="0">
                <a:solidFill>
                  <a:schemeClr val="accent5"/>
                </a:solidFill>
              </a:rPr>
              <a:t> </a:t>
            </a:r>
            <a:r>
              <a:rPr lang="en-US" sz="3600" b="1" dirty="0" err="1">
                <a:solidFill>
                  <a:schemeClr val="accent5"/>
                </a:solidFill>
              </a:rPr>
              <a:t>theo</a:t>
            </a:r>
            <a:r>
              <a:rPr lang="en-US" sz="3600" b="1" dirty="0">
                <a:solidFill>
                  <a:schemeClr val="accent5"/>
                </a:solidFill>
              </a:rPr>
              <a:t> </a:t>
            </a:r>
            <a:r>
              <a:rPr lang="en-US" sz="3600" b="1" dirty="0" err="1">
                <a:solidFill>
                  <a:schemeClr val="accent5"/>
                </a:solidFill>
              </a:rPr>
              <a:t>thứ</a:t>
            </a:r>
            <a:r>
              <a:rPr lang="en-US" sz="3600" b="1" dirty="0">
                <a:solidFill>
                  <a:schemeClr val="accent5"/>
                </a:solidFill>
              </a:rPr>
              <a:t> </a:t>
            </a:r>
            <a:r>
              <a:rPr lang="en-US" sz="3600" b="1" dirty="0" err="1">
                <a:solidFill>
                  <a:schemeClr val="accent5"/>
                </a:solidFill>
              </a:rPr>
              <a:t>tự</a:t>
            </a:r>
            <a:r>
              <a:rPr lang="en-US" sz="3600" b="1" dirty="0">
                <a:solidFill>
                  <a:schemeClr val="accent5"/>
                </a:solidFill>
              </a:rPr>
              <a:t> </a:t>
            </a:r>
            <a:r>
              <a:rPr lang="en-US" sz="3600" b="1" dirty="0" err="1">
                <a:solidFill>
                  <a:schemeClr val="accent5"/>
                </a:solidFill>
              </a:rPr>
              <a:t>bảng</a:t>
            </a:r>
            <a:r>
              <a:rPr lang="en-US" sz="3600" b="1" dirty="0">
                <a:solidFill>
                  <a:schemeClr val="accent5"/>
                </a:solidFill>
              </a:rPr>
              <a:t> </a:t>
            </a:r>
            <a:r>
              <a:rPr lang="en-US" sz="3600" b="1" dirty="0" err="1">
                <a:solidFill>
                  <a:schemeClr val="accent5"/>
                </a:solidFill>
              </a:rPr>
              <a:t>chữ</a:t>
            </a:r>
            <a:r>
              <a:rPr lang="en-US" sz="3600" b="1" dirty="0">
                <a:solidFill>
                  <a:schemeClr val="accent5"/>
                </a:solidFill>
              </a:rPr>
              <a:t> </a:t>
            </a:r>
            <a:r>
              <a:rPr lang="en-US" sz="3600" b="1" dirty="0" err="1">
                <a:solidFill>
                  <a:schemeClr val="accent5"/>
                </a:solidFill>
              </a:rPr>
              <a:t>cái</a:t>
            </a:r>
            <a:r>
              <a:rPr lang="en-US" sz="3600" b="1" dirty="0">
                <a:solidFill>
                  <a:schemeClr val="accent5"/>
                </a:solidFill>
              </a:rPr>
              <a:t>.  </a:t>
            </a:r>
          </a:p>
        </p:txBody>
      </p:sp>
      <p:sp>
        <p:nvSpPr>
          <p:cNvPr id="17" name="Google Shape;5317;p41">
            <a:extLst>
              <a:ext uri="{FF2B5EF4-FFF2-40B4-BE49-F238E27FC236}">
                <a16:creationId xmlns="" xmlns:a16="http://schemas.microsoft.com/office/drawing/2014/main" id="{24EA463E-E3A1-4ACF-8936-CD28019554BD}"/>
              </a:ext>
            </a:extLst>
          </p:cNvPr>
          <p:cNvSpPr txBox="1">
            <a:spLocks/>
          </p:cNvSpPr>
          <p:nvPr/>
        </p:nvSpPr>
        <p:spPr>
          <a:xfrm>
            <a:off x="443676" y="3107267"/>
            <a:ext cx="8463255" cy="1169968"/>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3600" b="1" dirty="0">
                <a:solidFill>
                  <a:schemeClr val="accent5"/>
                </a:solidFill>
              </a:rPr>
              <a:t>- </a:t>
            </a:r>
            <a:r>
              <a:rPr lang="en-US" sz="3600" b="1" dirty="0" err="1">
                <a:solidFill>
                  <a:schemeClr val="accent5"/>
                </a:solidFill>
              </a:rPr>
              <a:t>Phân</a:t>
            </a:r>
            <a:r>
              <a:rPr lang="en-US" sz="3600" b="1" dirty="0">
                <a:solidFill>
                  <a:schemeClr val="accent5"/>
                </a:solidFill>
              </a:rPr>
              <a:t> </a:t>
            </a:r>
            <a:r>
              <a:rPr lang="en-US" sz="3600" b="1" dirty="0" err="1">
                <a:solidFill>
                  <a:schemeClr val="accent5"/>
                </a:solidFill>
              </a:rPr>
              <a:t>biệt</a:t>
            </a:r>
            <a:r>
              <a:rPr lang="en-US" sz="3600" b="1" dirty="0">
                <a:solidFill>
                  <a:schemeClr val="accent5"/>
                </a:solidFill>
              </a:rPr>
              <a:t> l/n, </a:t>
            </a:r>
            <a:r>
              <a:rPr lang="en-US" sz="3600" b="1" dirty="0" err="1">
                <a:solidFill>
                  <a:schemeClr val="accent5"/>
                </a:solidFill>
              </a:rPr>
              <a:t>uôn</a:t>
            </a:r>
            <a:r>
              <a:rPr lang="en-US" sz="3600" b="1" dirty="0">
                <a:solidFill>
                  <a:schemeClr val="accent5"/>
                </a:solidFill>
              </a:rPr>
              <a:t>/</a:t>
            </a:r>
            <a:r>
              <a:rPr lang="en-US" sz="3600" b="1" dirty="0" err="1">
                <a:solidFill>
                  <a:schemeClr val="accent5"/>
                </a:solidFill>
              </a:rPr>
              <a:t>uông</a:t>
            </a:r>
            <a:r>
              <a:rPr lang="en-US" sz="3600" b="1" dirty="0">
                <a:solidFill>
                  <a:schemeClr val="accent5"/>
                </a:solidFill>
              </a:rPr>
              <a:t>.  </a:t>
            </a:r>
          </a:p>
        </p:txBody>
      </p:sp>
    </p:spTree>
    <p:extLst>
      <p:ext uri="{BB962C8B-B14F-4D97-AF65-F5344CB8AC3E}">
        <p14:creationId xmlns:p14="http://schemas.microsoft.com/office/powerpoint/2010/main" val="2710201067"/>
      </p:ext>
    </p:extLst>
  </p:cSld>
  <p:clrMapOvr>
    <a:masterClrMapping/>
  </p:clrMapOvr>
  <mc:AlternateContent xmlns:mc="http://schemas.openxmlformats.org/markup-compatibility/2006" xmlns:p14="http://schemas.microsoft.com/office/powerpoint/2010/main">
    <mc:Choice Requires="p14">
      <p:transition spd="slow" p14:dur="2500" advTm="18075">
        <p14:ferris dir="l"/>
      </p:transition>
    </mc:Choice>
    <mc:Fallback xmlns="">
      <p:transition spd="slow" advTm="180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317;p41">
            <a:extLst>
              <a:ext uri="{FF2B5EF4-FFF2-40B4-BE49-F238E27FC236}">
                <a16:creationId xmlns="" xmlns:a16="http://schemas.microsoft.com/office/drawing/2014/main" id="{0B255BD4-74B9-47EB-9EE5-B6BBEDD584FF}"/>
              </a:ext>
            </a:extLst>
          </p:cNvPr>
          <p:cNvSpPr txBox="1">
            <a:spLocks/>
          </p:cNvSpPr>
          <p:nvPr/>
        </p:nvSpPr>
        <p:spPr>
          <a:xfrm>
            <a:off x="777568" y="1586441"/>
            <a:ext cx="6842432"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3200" dirty="0"/>
              <a:t>- </a:t>
            </a:r>
            <a:r>
              <a:rPr lang="en-US" sz="3200" dirty="0" err="1"/>
              <a:t>Viết</a:t>
            </a:r>
            <a:r>
              <a:rPr lang="en-US" sz="3200" dirty="0"/>
              <a:t> </a:t>
            </a:r>
            <a:r>
              <a:rPr lang="en-US" sz="3200" dirty="0" err="1"/>
              <a:t>lại</a:t>
            </a:r>
            <a:r>
              <a:rPr lang="en-US" sz="3200" dirty="0"/>
              <a:t> </a:t>
            </a:r>
            <a:r>
              <a:rPr lang="en-US" sz="3200" dirty="0" err="1"/>
              <a:t>bài</a:t>
            </a:r>
            <a:r>
              <a:rPr lang="en-US" sz="3200" dirty="0"/>
              <a:t> </a:t>
            </a:r>
            <a:r>
              <a:rPr lang="en-US" sz="3200" dirty="0" err="1"/>
              <a:t>cho</a:t>
            </a:r>
            <a:r>
              <a:rPr lang="en-US" sz="3200" dirty="0"/>
              <a:t> </a:t>
            </a:r>
            <a:r>
              <a:rPr lang="en-US" sz="3200" dirty="0" err="1"/>
              <a:t>đúng</a:t>
            </a:r>
            <a:r>
              <a:rPr lang="en-US" sz="3200" dirty="0"/>
              <a:t> </a:t>
            </a:r>
            <a:r>
              <a:rPr lang="en-US" sz="3200" dirty="0" err="1"/>
              <a:t>và</a:t>
            </a:r>
            <a:r>
              <a:rPr lang="en-US" sz="3200" dirty="0"/>
              <a:t> </a:t>
            </a:r>
            <a:r>
              <a:rPr lang="en-US" sz="3200" dirty="0" err="1"/>
              <a:t>đẹp</a:t>
            </a:r>
            <a:r>
              <a:rPr lang="en-US" sz="3200" dirty="0"/>
              <a:t> </a:t>
            </a:r>
            <a:r>
              <a:rPr lang="en-US" sz="3200" dirty="0" err="1"/>
              <a:t>hơn</a:t>
            </a:r>
            <a:r>
              <a:rPr lang="en-US" sz="3200" dirty="0"/>
              <a:t>. </a:t>
            </a:r>
          </a:p>
        </p:txBody>
      </p:sp>
      <p:grpSp>
        <p:nvGrpSpPr>
          <p:cNvPr id="16" name="Group 15">
            <a:extLst>
              <a:ext uri="{FF2B5EF4-FFF2-40B4-BE49-F238E27FC236}">
                <a16:creationId xmlns="" xmlns:a16="http://schemas.microsoft.com/office/drawing/2014/main" id="{CF9055E1-C7BC-4642-966D-DB8A63EBC4F8}"/>
              </a:ext>
            </a:extLst>
          </p:cNvPr>
          <p:cNvGrpSpPr/>
          <p:nvPr/>
        </p:nvGrpSpPr>
        <p:grpSpPr>
          <a:xfrm>
            <a:off x="1551986" y="601491"/>
            <a:ext cx="5858877" cy="3055579"/>
            <a:chOff x="1854418" y="-4901132"/>
            <a:chExt cx="6464392" cy="7456447"/>
          </a:xfrm>
        </p:grpSpPr>
        <p:grpSp>
          <p:nvGrpSpPr>
            <p:cNvPr id="17" name="Group 16">
              <a:extLst>
                <a:ext uri="{FF2B5EF4-FFF2-40B4-BE49-F238E27FC236}">
                  <a16:creationId xmlns="" xmlns:a16="http://schemas.microsoft.com/office/drawing/2014/main" id="{1C94AB99-1C3B-4102-9BC5-4766CC30A52B}"/>
                </a:ext>
              </a:extLst>
            </p:cNvPr>
            <p:cNvGrpSpPr/>
            <p:nvPr/>
          </p:nvGrpSpPr>
          <p:grpSpPr>
            <a:xfrm>
              <a:off x="2054294" y="-4604170"/>
              <a:ext cx="6264516" cy="7159485"/>
              <a:chOff x="1560044" y="-6595328"/>
              <a:chExt cx="8995704" cy="8878394"/>
            </a:xfrm>
          </p:grpSpPr>
          <p:sp>
            <p:nvSpPr>
              <p:cNvPr id="19" name="Rounded Rectangle 23">
                <a:extLst>
                  <a:ext uri="{FF2B5EF4-FFF2-40B4-BE49-F238E27FC236}">
                    <a16:creationId xmlns="" xmlns:a16="http://schemas.microsoft.com/office/drawing/2014/main" id="{AC00983E-2674-4EB5-BBB1-8CC5FB4272AB}"/>
                  </a:ext>
                </a:extLst>
              </p:cNvPr>
              <p:cNvSpPr/>
              <p:nvPr/>
            </p:nvSpPr>
            <p:spPr>
              <a:xfrm>
                <a:off x="3951821" y="-6595328"/>
                <a:ext cx="3152400"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20" name="Rectangle 19">
                <a:extLst>
                  <a:ext uri="{FF2B5EF4-FFF2-40B4-BE49-F238E27FC236}">
                    <a16:creationId xmlns="" xmlns:a16="http://schemas.microsoft.com/office/drawing/2014/main" id="{C31C38F2-1D8B-4DFC-8828-22497A849069}"/>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8" name="TextBox 17">
              <a:extLst>
                <a:ext uri="{FF2B5EF4-FFF2-40B4-BE49-F238E27FC236}">
                  <a16:creationId xmlns="" xmlns:a16="http://schemas.microsoft.com/office/drawing/2014/main" id="{4BA6B7D1-3474-49EA-9E68-9F8DDFB32FD3}"/>
                </a:ext>
              </a:extLst>
            </p:cNvPr>
            <p:cNvSpPr txBox="1"/>
            <p:nvPr/>
          </p:nvSpPr>
          <p:spPr>
            <a:xfrm>
              <a:off x="1854418" y="-4901132"/>
              <a:ext cx="4210252" cy="1577224"/>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Dặn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dò</a:t>
              </a:r>
              <a:r>
                <a:rPr lang="en-US" sz="3600" b="1" dirty="0">
                  <a:solidFill>
                    <a:srgbClr val="FF0000"/>
                  </a:solidFill>
                  <a:latin typeface="Calibri" panose="020F0502020204030204" pitchFamily="34" charset="0"/>
                  <a:cs typeface="Calibri" panose="020F0502020204030204" pitchFamily="34" charset="0"/>
                </a:rPr>
                <a:t>:</a:t>
              </a:r>
            </a:p>
          </p:txBody>
        </p:sp>
      </p:grpSp>
      <p:sp>
        <p:nvSpPr>
          <p:cNvPr id="10" name="Google Shape;5317;p41">
            <a:extLst>
              <a:ext uri="{FF2B5EF4-FFF2-40B4-BE49-F238E27FC236}">
                <a16:creationId xmlns="" xmlns:a16="http://schemas.microsoft.com/office/drawing/2014/main" id="{B2C201EE-3B4E-4FA1-9E8E-F364CABE1C4D}"/>
              </a:ext>
            </a:extLst>
          </p:cNvPr>
          <p:cNvSpPr txBox="1">
            <a:spLocks/>
          </p:cNvSpPr>
          <p:nvPr/>
        </p:nvSpPr>
        <p:spPr>
          <a:xfrm>
            <a:off x="777568" y="2256673"/>
            <a:ext cx="7588864" cy="1007831"/>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spcBef>
                <a:spcPts val="0"/>
              </a:spcBef>
            </a:pPr>
            <a:r>
              <a:rPr lang="en-US" sz="3200" dirty="0"/>
              <a:t>- </a:t>
            </a:r>
            <a:r>
              <a:rPr lang="en-US" sz="3200" dirty="0" err="1"/>
              <a:t>Ôn</a:t>
            </a:r>
            <a:r>
              <a:rPr lang="en-US" sz="3200" dirty="0"/>
              <a:t> </a:t>
            </a:r>
            <a:r>
              <a:rPr lang="en-US" sz="3200" dirty="0" err="1"/>
              <a:t>lại</a:t>
            </a:r>
            <a:r>
              <a:rPr lang="en-US" sz="3200" dirty="0"/>
              <a:t> </a:t>
            </a:r>
            <a:r>
              <a:rPr lang="en-US" sz="3200" dirty="0" err="1"/>
              <a:t>bảng</a:t>
            </a:r>
            <a:r>
              <a:rPr lang="en-US" sz="3200" dirty="0"/>
              <a:t> </a:t>
            </a:r>
            <a:r>
              <a:rPr lang="en-US" sz="3200" dirty="0" err="1"/>
              <a:t>chữ</a:t>
            </a:r>
            <a:r>
              <a:rPr lang="en-US" sz="3200" dirty="0"/>
              <a:t> </a:t>
            </a:r>
            <a:r>
              <a:rPr lang="en-US" sz="3200" dirty="0" err="1"/>
              <a:t>cái</a:t>
            </a:r>
            <a:r>
              <a:rPr lang="en-US" sz="3200" dirty="0"/>
              <a:t>, </a:t>
            </a:r>
            <a:r>
              <a:rPr lang="en-US" sz="3200" dirty="0" err="1"/>
              <a:t>tập</a:t>
            </a:r>
            <a:r>
              <a:rPr lang="en-US" sz="3200" dirty="0"/>
              <a:t> </a:t>
            </a:r>
            <a:r>
              <a:rPr lang="en-US" sz="3200" dirty="0" err="1"/>
              <a:t>viết</a:t>
            </a:r>
            <a:r>
              <a:rPr lang="en-US" sz="3200" dirty="0"/>
              <a:t> </a:t>
            </a:r>
            <a:r>
              <a:rPr lang="en-US" sz="3200" dirty="0" err="1"/>
              <a:t>tên</a:t>
            </a:r>
            <a:r>
              <a:rPr lang="en-US" sz="3200" dirty="0"/>
              <a:t> </a:t>
            </a:r>
            <a:r>
              <a:rPr lang="en-US" sz="3200" dirty="0" err="1"/>
              <a:t>người</a:t>
            </a:r>
            <a:r>
              <a:rPr lang="en-US" sz="3200" dirty="0"/>
              <a:t> </a:t>
            </a:r>
            <a:r>
              <a:rPr lang="en-US" sz="3200" dirty="0" err="1"/>
              <a:t>thân</a:t>
            </a:r>
            <a:r>
              <a:rPr lang="en-US" sz="3200" dirty="0"/>
              <a:t> </a:t>
            </a:r>
            <a:r>
              <a:rPr lang="en-US" sz="3200" dirty="0" err="1"/>
              <a:t>theo</a:t>
            </a:r>
            <a:r>
              <a:rPr lang="en-US" sz="3200" dirty="0"/>
              <a:t> </a:t>
            </a:r>
            <a:r>
              <a:rPr lang="en-US" sz="3200" dirty="0" err="1"/>
              <a:t>thứ</a:t>
            </a:r>
            <a:r>
              <a:rPr lang="en-US" sz="3200" dirty="0"/>
              <a:t> </a:t>
            </a:r>
            <a:r>
              <a:rPr lang="en-US" sz="3200" dirty="0" err="1"/>
              <a:t>tự</a:t>
            </a:r>
            <a:r>
              <a:rPr lang="en-US" sz="3200" dirty="0"/>
              <a:t> </a:t>
            </a:r>
            <a:r>
              <a:rPr lang="en-US" sz="3200" dirty="0" err="1"/>
              <a:t>bảng</a:t>
            </a:r>
            <a:r>
              <a:rPr lang="en-US" sz="3200" dirty="0"/>
              <a:t> </a:t>
            </a:r>
            <a:r>
              <a:rPr lang="en-US" sz="3200" dirty="0" err="1"/>
              <a:t>chữ</a:t>
            </a:r>
            <a:r>
              <a:rPr lang="en-US" sz="3200" dirty="0"/>
              <a:t> </a:t>
            </a:r>
            <a:r>
              <a:rPr lang="en-US" sz="3200" dirty="0" err="1"/>
              <a:t>cái</a:t>
            </a:r>
            <a:r>
              <a:rPr lang="en-US" sz="3200" dirty="0"/>
              <a:t>. </a:t>
            </a:r>
          </a:p>
        </p:txBody>
      </p:sp>
    </p:spTree>
    <p:extLst>
      <p:ext uri="{BB962C8B-B14F-4D97-AF65-F5344CB8AC3E}">
        <p14:creationId xmlns:p14="http://schemas.microsoft.com/office/powerpoint/2010/main" val="3240648034"/>
      </p:ext>
    </p:extLst>
  </p:cSld>
  <p:clrMapOvr>
    <a:masterClrMapping/>
  </p:clrMapOvr>
  <mc:AlternateContent xmlns:mc="http://schemas.openxmlformats.org/markup-compatibility/2006" xmlns:p14="http://schemas.microsoft.com/office/powerpoint/2010/main">
    <mc:Choice Requires="p14">
      <p:transition spd="slow" p14:dur="2500" advTm="16797">
        <p14:ferris dir="l"/>
      </p:transition>
    </mc:Choice>
    <mc:Fallback xmlns="">
      <p:transition spd="slow" advTm="1679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 xmlns:a16="http://schemas.microsoft.com/office/drawing/2014/main"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 xmlns:a16="http://schemas.microsoft.com/office/drawing/2014/main"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 xmlns:a16="http://schemas.microsoft.com/office/drawing/2014/main"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 xmlns:a16="http://schemas.microsoft.com/office/drawing/2014/main"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 xmlns:a16="http://schemas.microsoft.com/office/drawing/2014/main"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 xmlns:a16="http://schemas.microsoft.com/office/drawing/2014/main"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 xmlns:a16="http://schemas.microsoft.com/office/drawing/2014/main"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 xmlns:a16="http://schemas.microsoft.com/office/drawing/2014/main"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 xmlns:a16="http://schemas.microsoft.com/office/drawing/2014/main"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 xmlns:a16="http://schemas.microsoft.com/office/drawing/2014/main"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 xmlns:a16="http://schemas.microsoft.com/office/drawing/2014/main"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 xmlns:a16="http://schemas.microsoft.com/office/drawing/2014/main"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 xmlns:a16="http://schemas.microsoft.com/office/drawing/2014/main"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 xmlns:a16="http://schemas.microsoft.com/office/drawing/2014/main"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 xmlns:a16="http://schemas.microsoft.com/office/drawing/2014/main"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 xmlns:a16="http://schemas.microsoft.com/office/drawing/2014/main"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 xmlns:a16="http://schemas.microsoft.com/office/drawing/2014/main"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 xmlns:a16="http://schemas.microsoft.com/office/drawing/2014/main"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 xmlns:a16="http://schemas.microsoft.com/office/drawing/2014/main"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 xmlns:a16="http://schemas.microsoft.com/office/drawing/2014/main"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 xmlns:a16="http://schemas.microsoft.com/office/drawing/2014/main"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 xmlns:a16="http://schemas.microsoft.com/office/drawing/2014/main"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 xmlns:a16="http://schemas.microsoft.com/office/drawing/2014/main"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 xmlns:a16="http://schemas.microsoft.com/office/drawing/2014/main"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 xmlns:a16="http://schemas.microsoft.com/office/drawing/2014/main"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 xmlns:a16="http://schemas.microsoft.com/office/drawing/2014/main"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 xmlns:a16="http://schemas.microsoft.com/office/drawing/2014/main"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 xmlns:a16="http://schemas.microsoft.com/office/drawing/2014/main"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 xmlns:a16="http://schemas.microsoft.com/office/drawing/2014/main"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 xmlns:a16="http://schemas.microsoft.com/office/drawing/2014/main"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 xmlns:a16="http://schemas.microsoft.com/office/drawing/2014/main"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 xmlns:a16="http://schemas.microsoft.com/office/drawing/2014/main"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 xmlns:a16="http://schemas.microsoft.com/office/drawing/2014/main"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 xmlns:a16="http://schemas.microsoft.com/office/drawing/2014/main"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 xmlns:a16="http://schemas.microsoft.com/office/drawing/2014/main"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 xmlns:a16="http://schemas.microsoft.com/office/drawing/2014/main"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 xmlns:a16="http://schemas.microsoft.com/office/drawing/2014/main"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 xmlns:a16="http://schemas.microsoft.com/office/drawing/2014/main"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 xmlns:a16="http://schemas.microsoft.com/office/drawing/2014/main"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 xmlns:a16="http://schemas.microsoft.com/office/drawing/2014/main"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 xmlns:a16="http://schemas.microsoft.com/office/drawing/2014/main"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 xmlns:a16="http://schemas.microsoft.com/office/drawing/2014/main"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 xmlns:a16="http://schemas.microsoft.com/office/drawing/2014/main"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 xmlns:a16="http://schemas.microsoft.com/office/drawing/2014/main"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Rectangle 63">
            <a:extLst>
              <a:ext uri="{FF2B5EF4-FFF2-40B4-BE49-F238E27FC236}">
                <a16:creationId xmlns="" xmlns:a16="http://schemas.microsoft.com/office/drawing/2014/main" id="{4BCED4C5-CF3A-4D61-9386-5BB9D5510FDF}"/>
              </a:ext>
            </a:extLst>
          </p:cNvPr>
          <p:cNvSpPr/>
          <p:nvPr/>
        </p:nvSpPr>
        <p:spPr>
          <a:xfrm>
            <a:off x="3115457" y="1627112"/>
            <a:ext cx="4957678" cy="1692771"/>
          </a:xfrm>
          <a:prstGeom prst="rect">
            <a:avLst/>
          </a:prstGeom>
        </p:spPr>
        <p:txBody>
          <a:bodyPr wrap="square">
            <a:spAutoFit/>
          </a:bodyPr>
          <a:lstStyle/>
          <a:p>
            <a:pPr algn="ctr" rtl="0"/>
            <a:r>
              <a:rPr lang="en-US" sz="4000" b="1" i="0" u="none" strike="noStrike" baseline="0" dirty="0" err="1">
                <a:solidFill>
                  <a:srgbClr val="C00000"/>
                </a:solidFill>
                <a:latin typeface="Calibri" panose="020F0502020204030204" pitchFamily="34" charset="0"/>
                <a:cs typeface="Calibri" panose="020F0502020204030204" pitchFamily="34" charset="0"/>
              </a:rPr>
              <a:t>Bà</a:t>
            </a:r>
            <a:r>
              <a:rPr lang="en-US" sz="4000" b="1" i="0" u="none" strike="noStrike" dirty="0">
                <a:solidFill>
                  <a:srgbClr val="C00000"/>
                </a:solidFill>
                <a:latin typeface="Calibri" panose="020F0502020204030204" pitchFamily="34" charset="0"/>
                <a:cs typeface="Calibri" panose="020F0502020204030204" pitchFamily="34" charset="0"/>
              </a:rPr>
              <a:t> </a:t>
            </a:r>
            <a:r>
              <a:rPr lang="en-US" sz="4000" b="1" i="0" u="none" strike="noStrike" dirty="0" err="1">
                <a:solidFill>
                  <a:srgbClr val="C00000"/>
                </a:solidFill>
                <a:latin typeface="Calibri" panose="020F0502020204030204" pitchFamily="34" charset="0"/>
                <a:cs typeface="Calibri" panose="020F0502020204030204" pitchFamily="34" charset="0"/>
              </a:rPr>
              <a:t>tôi</a:t>
            </a:r>
            <a:endParaRPr lang="en-US" sz="4000" b="1" i="0" u="none" strike="noStrike" baseline="0" dirty="0">
              <a:solidFill>
                <a:srgbClr val="C00000"/>
              </a:solidFill>
              <a:latin typeface="Calibri" panose="020F0502020204030204" pitchFamily="34" charset="0"/>
              <a:cs typeface="Calibri" panose="020F0502020204030204" pitchFamily="34" charset="0"/>
            </a:endParaRPr>
          </a:p>
          <a:p>
            <a:pPr algn="ctr" rtl="0"/>
            <a:r>
              <a:rPr lang="en-US" sz="3200" b="0" i="0" u="none" strike="noStrike" baseline="0" dirty="0">
                <a:solidFill>
                  <a:srgbClr val="142436"/>
                </a:solidFill>
                <a:latin typeface="Calibri" panose="020F0502020204030204" pitchFamily="34" charset="0"/>
                <a:cs typeface="Calibri" panose="020F0502020204030204" pitchFamily="34" charset="0"/>
              </a:rPr>
              <a:t>(</a:t>
            </a:r>
            <a:r>
              <a:rPr lang="en-US" sz="3200" b="0" i="0" u="none" strike="noStrike" baseline="0" dirty="0" err="1">
                <a:solidFill>
                  <a:srgbClr val="142436"/>
                </a:solidFill>
                <a:latin typeface="Calibri" panose="020F0502020204030204" pitchFamily="34" charset="0"/>
                <a:cs typeface="Calibri" panose="020F0502020204030204" pitchFamily="34" charset="0"/>
              </a:rPr>
              <a:t>từ</a:t>
            </a:r>
            <a:r>
              <a:rPr lang="en-US" sz="3200" b="0" i="0" u="none" strike="noStrike" baseline="0" dirty="0">
                <a:solidFill>
                  <a:srgbClr val="142436"/>
                </a:solidFill>
                <a:latin typeface="Calibri" panose="020F0502020204030204" pitchFamily="34" charset="0"/>
                <a:cs typeface="Calibri" panose="020F0502020204030204" pitchFamily="34" charset="0"/>
              </a:rPr>
              <a:t> </a:t>
            </a:r>
            <a:r>
              <a:rPr lang="en-US" sz="3200" b="0" i="1" u="none" strike="noStrike" baseline="0" dirty="0" err="1">
                <a:solidFill>
                  <a:srgbClr val="FF0000"/>
                </a:solidFill>
                <a:latin typeface="Calibri" panose="020F0502020204030204" pitchFamily="34" charset="0"/>
                <a:cs typeface="Calibri" panose="020F0502020204030204" pitchFamily="34" charset="0"/>
              </a:rPr>
              <a:t>Tối</a:t>
            </a:r>
            <a:r>
              <a:rPr lang="en-US" sz="3200" b="0" i="1" u="none" strike="noStrike" dirty="0">
                <a:solidFill>
                  <a:srgbClr val="FF0000"/>
                </a:solidFill>
                <a:latin typeface="Calibri" panose="020F0502020204030204" pitchFamily="34" charset="0"/>
                <a:cs typeface="Calibri" panose="020F0502020204030204" pitchFamily="34" charset="0"/>
              </a:rPr>
              <a:t> </a:t>
            </a:r>
            <a:r>
              <a:rPr lang="en-US" sz="3200" b="0" i="1" u="none" strike="noStrike" dirty="0" err="1">
                <a:solidFill>
                  <a:srgbClr val="FF0000"/>
                </a:solidFill>
                <a:latin typeface="Calibri" panose="020F0502020204030204" pitchFamily="34" charset="0"/>
                <a:cs typeface="Calibri" panose="020F0502020204030204" pitchFamily="34" charset="0"/>
              </a:rPr>
              <a:t>nào</a:t>
            </a:r>
            <a:r>
              <a:rPr lang="en-US" sz="3200" b="0" i="1" u="none" strike="noStrike" baseline="0" dirty="0">
                <a:solidFill>
                  <a:srgbClr val="FF0000"/>
                </a:solidFill>
                <a:latin typeface="Calibri" panose="020F0502020204030204" pitchFamily="34" charset="0"/>
                <a:cs typeface="Calibri" panose="020F0502020204030204" pitchFamily="34" charset="0"/>
              </a:rPr>
              <a:t> </a:t>
            </a:r>
            <a:r>
              <a:rPr lang="en-US" sz="3200" b="0" i="0" u="none" strike="noStrike" baseline="0" dirty="0" err="1">
                <a:solidFill>
                  <a:srgbClr val="142436"/>
                </a:solidFill>
                <a:latin typeface="Calibri" panose="020F0502020204030204" pitchFamily="34" charset="0"/>
                <a:cs typeface="Calibri" panose="020F0502020204030204" pitchFamily="34" charset="0"/>
              </a:rPr>
              <a:t>đến</a:t>
            </a:r>
            <a:r>
              <a:rPr lang="en-US" sz="3200" b="0" i="0" u="none" strike="noStrike" baseline="0" dirty="0">
                <a:solidFill>
                  <a:srgbClr val="142436"/>
                </a:solidFill>
                <a:latin typeface="Calibri" panose="020F0502020204030204" pitchFamily="34" charset="0"/>
                <a:cs typeface="Calibri" panose="020F0502020204030204" pitchFamily="34" charset="0"/>
              </a:rPr>
              <a:t> </a:t>
            </a:r>
            <a:r>
              <a:rPr lang="en-US" sz="3200" b="0" u="none" strike="noStrike" baseline="0" dirty="0" err="1">
                <a:solidFill>
                  <a:srgbClr val="FF0000"/>
                </a:solidFill>
                <a:latin typeface="Calibri" panose="020F0502020204030204" pitchFamily="34" charset="0"/>
                <a:cs typeface="Calibri" panose="020F0502020204030204" pitchFamily="34" charset="0"/>
              </a:rPr>
              <a:t>hết</a:t>
            </a:r>
            <a:r>
              <a:rPr lang="en-US" sz="3200" b="0" i="0" u="none" strike="noStrike" baseline="0" dirty="0">
                <a:solidFill>
                  <a:srgbClr val="142436"/>
                </a:solidFill>
                <a:latin typeface="Calibri" panose="020F0502020204030204" pitchFamily="34" charset="0"/>
                <a:cs typeface="Calibri" panose="020F0502020204030204" pitchFamily="34" charset="0"/>
              </a:rPr>
              <a:t>)</a:t>
            </a:r>
          </a:p>
          <a:p>
            <a:pPr algn="ctr" rtl="0"/>
            <a:r>
              <a:rPr lang="en-US" sz="3200" b="0" i="0" u="none" strike="noStrike" baseline="0" dirty="0">
                <a:solidFill>
                  <a:srgbClr val="142436"/>
                </a:solidFill>
                <a:latin typeface="Calibri" panose="020F0502020204030204" pitchFamily="34" charset="0"/>
                <a:cs typeface="Calibri" panose="020F0502020204030204" pitchFamily="34" charset="0"/>
              </a:rPr>
              <a:t>- SGK/</a:t>
            </a:r>
            <a:r>
              <a:rPr lang="en-US" sz="3200" b="0" i="0" u="none" strike="noStrike" baseline="0" dirty="0" err="1">
                <a:solidFill>
                  <a:srgbClr val="142436"/>
                </a:solidFill>
                <a:latin typeface="Calibri" panose="020F0502020204030204" pitchFamily="34" charset="0"/>
                <a:cs typeface="Calibri" panose="020F0502020204030204" pitchFamily="34" charset="0"/>
              </a:rPr>
              <a:t>trang</a:t>
            </a:r>
            <a:r>
              <a:rPr lang="en-US" sz="3200" b="0" i="0" u="none" strike="noStrike" baseline="0" dirty="0">
                <a:solidFill>
                  <a:srgbClr val="142436"/>
                </a:solidFill>
                <a:latin typeface="Calibri" panose="020F0502020204030204" pitchFamily="34" charset="0"/>
                <a:cs typeface="Calibri" panose="020F0502020204030204" pitchFamily="34" charset="0"/>
              </a:rPr>
              <a:t> </a:t>
            </a:r>
            <a:r>
              <a:rPr lang="en-US" sz="3200" dirty="0">
                <a:solidFill>
                  <a:srgbClr val="142436"/>
                </a:solidFill>
                <a:latin typeface="Calibri" panose="020F0502020204030204" pitchFamily="34" charset="0"/>
                <a:cs typeface="Calibri" panose="020F0502020204030204" pitchFamily="34" charset="0"/>
              </a:rPr>
              <a:t>69</a:t>
            </a:r>
            <a:r>
              <a:rPr lang="en-US" sz="3200" b="0" i="0" u="none" strike="noStrike" baseline="0" dirty="0">
                <a:solidFill>
                  <a:srgbClr val="142436"/>
                </a:solidFill>
                <a:latin typeface="Calibri" panose="020F0502020204030204" pitchFamily="34" charset="0"/>
                <a:cs typeface="Calibri" panose="020F0502020204030204" pitchFamily="34" charset="0"/>
              </a:rPr>
              <a:t> -</a:t>
            </a:r>
          </a:p>
        </p:txBody>
      </p:sp>
      <p:pic>
        <p:nvPicPr>
          <p:cNvPr id="65" name="Picture 64" descr="Logo&#10;&#10;Description automatically generated">
            <a:extLst>
              <a:ext uri="{FF2B5EF4-FFF2-40B4-BE49-F238E27FC236}">
                <a16:creationId xmlns="" xmlns:a16="http://schemas.microsoft.com/office/drawing/2014/main" id="{B99BBDCC-9547-48D0-8DED-A722CFDAF582}"/>
              </a:ext>
            </a:extLst>
          </p:cNvPr>
          <p:cNvPicPr>
            <a:picLocks noChangeAspect="1"/>
          </p:cNvPicPr>
          <p:nvPr/>
        </p:nvPicPr>
        <p:blipFill>
          <a:blip r:embed="rId9"/>
          <a:stretch>
            <a:fillRect/>
          </a:stretch>
        </p:blipFill>
        <p:spPr>
          <a:xfrm>
            <a:off x="2189959" y="806752"/>
            <a:ext cx="928264" cy="964286"/>
          </a:xfrm>
          <a:prstGeom prst="rect">
            <a:avLst/>
          </a:prstGeom>
        </p:spPr>
      </p:pic>
      <p:pic>
        <p:nvPicPr>
          <p:cNvPr id="66" name="Picture 65" descr="A picture containing icon&#10;&#10;Description automatically generated">
            <a:extLst>
              <a:ext uri="{FF2B5EF4-FFF2-40B4-BE49-F238E27FC236}">
                <a16:creationId xmlns="" xmlns:a16="http://schemas.microsoft.com/office/drawing/2014/main" id="{48710701-500F-4BC2-9B42-206F735F738C}"/>
              </a:ext>
            </a:extLst>
          </p:cNvPr>
          <p:cNvPicPr>
            <a:picLocks noChangeAspect="1"/>
          </p:cNvPicPr>
          <p:nvPr/>
        </p:nvPicPr>
        <p:blipFill>
          <a:blip r:embed="rId10"/>
          <a:stretch>
            <a:fillRect/>
          </a:stretch>
        </p:blipFill>
        <p:spPr>
          <a:xfrm>
            <a:off x="3294377" y="887479"/>
            <a:ext cx="3133929" cy="953202"/>
          </a:xfrm>
          <a:prstGeom prst="rect">
            <a:avLst/>
          </a:prstGeom>
        </p:spPr>
      </p:pic>
      <p:pic>
        <p:nvPicPr>
          <p:cNvPr id="67" name="图片 3">
            <a:extLst>
              <a:ext uri="{FF2B5EF4-FFF2-40B4-BE49-F238E27FC236}">
                <a16:creationId xmlns="" xmlns:a16="http://schemas.microsoft.com/office/drawing/2014/main" id="{2311FFB8-72A5-4BAB-B354-20D2CC1965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 xmlns:a16="http://schemas.microsoft.com/office/drawing/2014/main"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 xmlns:a16="http://schemas.microsoft.com/office/drawing/2014/main"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 xmlns:a16="http://schemas.microsoft.com/office/drawing/2014/main"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 xmlns:a16="http://schemas.microsoft.com/office/drawing/2014/main"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 xmlns:a16="http://schemas.microsoft.com/office/drawing/2014/main" id="{324C965E-1FE6-4FE8-9B2D-3ABF15617A8D}"/>
              </a:ext>
            </a:extLst>
          </p:cNvPr>
          <p:cNvSpPr/>
          <p:nvPr>
            <p:custDataLst>
              <p:tags r:id="rId5"/>
            </p:custDataLst>
          </p:nvPr>
        </p:nvSpPr>
        <p:spPr>
          <a:xfrm rot="20631785" flipH="1">
            <a:off x="7352743" y="2717611"/>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 xmlns:a16="http://schemas.microsoft.com/office/drawing/2014/main" id="{78453A92-69BB-4C6A-A3CA-740CFD8D22F4}"/>
              </a:ext>
            </a:extLst>
          </p:cNvPr>
          <p:cNvSpPr/>
          <p:nvPr>
            <p:custDataLst>
              <p:tags r:id="rId6"/>
            </p:custDataLst>
          </p:nvPr>
        </p:nvSpPr>
        <p:spPr>
          <a:xfrm rot="19709133" flipH="1">
            <a:off x="7195934" y="2910936"/>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74" name="Straight Connector 73">
            <a:extLst>
              <a:ext uri="{FF2B5EF4-FFF2-40B4-BE49-F238E27FC236}">
                <a16:creationId xmlns="" xmlns:a16="http://schemas.microsoft.com/office/drawing/2014/main" id="{4A622DF1-40EE-449F-8A4E-3D217889214A}"/>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spd="slow" p14:dur="2500" advTm="16440">
        <p14:ferris dir="l"/>
      </p:transition>
    </mc:Choice>
    <mc:Fallback xmlns="">
      <p:transition spd="slow" advTm="164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anim calcmode="lin" valueType="num">
                                      <p:cBhvr>
                                        <p:cTn id="45" dur="1000" fill="hold"/>
                                        <p:tgtEl>
                                          <p:spTgt spid="73"/>
                                        </p:tgtEl>
                                        <p:attrNameLst>
                                          <p:attrName>ppt_x</p:attrName>
                                        </p:attrNameLst>
                                      </p:cBhvr>
                                      <p:tavLst>
                                        <p:tav tm="0">
                                          <p:val>
                                            <p:strVal val="#ppt_x"/>
                                          </p:val>
                                        </p:tav>
                                        <p:tav tm="100000">
                                          <p:val>
                                            <p:strVal val="#ppt_x"/>
                                          </p:val>
                                        </p:tav>
                                      </p:tavLst>
                                    </p:anim>
                                    <p:anim calcmode="lin" valueType="num">
                                      <p:cBhvr>
                                        <p:cTn id="46" dur="1000" fill="hold"/>
                                        <p:tgtEl>
                                          <p:spTgt spid="7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animBg="1"/>
      <p:bldP spid="69" grpId="0" animBg="1"/>
      <p:bldP spid="70" grpId="0" animBg="1"/>
      <p:bldP spid="71" grpId="0" animBg="1"/>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1668" y="1821285"/>
            <a:ext cx="5715000" cy="1938992"/>
          </a:xfrm>
          <a:prstGeom prst="rect">
            <a:avLst/>
          </a:prstGeom>
        </p:spPr>
        <p:txBody>
          <a:bodyPr wrap="square">
            <a:spAutoFit/>
          </a:bodyPr>
          <a:lstStyle/>
          <a:p>
            <a:pPr indent="265510" algn="just"/>
            <a:r>
              <a:rPr lang="vi-VN" sz="2000" dirty="0">
                <a:latin typeface="Calibri" panose="020F0502020204030204" pitchFamily="34" charset="0"/>
                <a:cs typeface="Calibri" panose="020F0502020204030204" pitchFamily="34" charset="0"/>
              </a:rPr>
              <a:t>Ngày nào cũng vậy, vừa tan trường, tôi đã thấy bà đứng đợi ở cổng. Trông bà thật giản dị trong bộ bà ba và chiếc nón lá quen thuộc. Bà nở nụ cười hiền hậu, nheo đôi mắt đã có vết chân chim âu yếm nhìn tôi. Rồi hai bà cao gầy, bóng tôi nhỏ bé, thấp thoáng trong bóng lá và bóng nắng.</a:t>
            </a:r>
          </a:p>
        </p:txBody>
      </p:sp>
      <p:sp>
        <p:nvSpPr>
          <p:cNvPr id="14" name="Rectangle 13"/>
          <p:cNvSpPr/>
          <p:nvPr/>
        </p:nvSpPr>
        <p:spPr>
          <a:xfrm>
            <a:off x="245535" y="490260"/>
            <a:ext cx="5647266" cy="1323439"/>
          </a:xfrm>
          <a:prstGeom prst="rect">
            <a:avLst/>
          </a:prstGeom>
        </p:spPr>
        <p:txBody>
          <a:bodyPr wrap="square">
            <a:spAutoFit/>
          </a:bodyPr>
          <a:lstStyle/>
          <a:p>
            <a:pPr indent="269081" algn="just">
              <a:spcAft>
                <a:spcPts val="900"/>
              </a:spcAft>
              <a:defRPr/>
            </a:pPr>
            <a:r>
              <a:rPr lang="en-US" sz="2000" dirty="0" err="1">
                <a:latin typeface="Calibri" panose="020F0502020204030204" pitchFamily="34" charset="0"/>
                <a:cs typeface="Calibri" panose="020F0502020204030204" pitchFamily="34" charset="0"/>
              </a:rPr>
              <a:t>Bà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vi-VN" sz="2000" dirty="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000" dirty="0">
                <a:latin typeface="Calibri" panose="020F0502020204030204" pitchFamily="34" charset="0"/>
                <a:cs typeface="Calibri" panose="020F0502020204030204" pitchFamily="34" charset="0"/>
              </a:rPr>
              <a:t> </a:t>
            </a:r>
            <a:endParaRPr lang="vi-VN" sz="20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A484B9C4-396A-46AE-A3AC-55164B2D9EFD}"/>
              </a:ext>
            </a:extLst>
          </p:cNvPr>
          <p:cNvSpPr/>
          <p:nvPr/>
        </p:nvSpPr>
        <p:spPr>
          <a:xfrm>
            <a:off x="135467" y="3760277"/>
            <a:ext cx="8585200" cy="1015663"/>
          </a:xfrm>
          <a:prstGeom prst="rect">
            <a:avLst/>
          </a:prstGeom>
        </p:spPr>
        <p:txBody>
          <a:bodyPr wrap="square">
            <a:spAutoFit/>
          </a:bodyPr>
          <a:lstStyle/>
          <a:p>
            <a:pPr indent="354013" algn="just"/>
            <a:r>
              <a:rPr lang="vi-VN" sz="200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000" b="1"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 xmlns:a16="http://schemas.microsoft.com/office/drawing/2014/main" id="{1AD2080C-634D-467F-A3E4-60382A6A5FFF}"/>
              </a:ext>
            </a:extLst>
          </p:cNvPr>
          <p:cNvSpPr/>
          <p:nvPr/>
        </p:nvSpPr>
        <p:spPr>
          <a:xfrm>
            <a:off x="6521974" y="4681835"/>
            <a:ext cx="1478144" cy="400110"/>
          </a:xfrm>
          <a:prstGeom prst="rect">
            <a:avLst/>
          </a:prstGeom>
        </p:spPr>
        <p:txBody>
          <a:bodyPr wrap="square">
            <a:spAutoFit/>
          </a:bodyPr>
          <a:lstStyle/>
          <a:p>
            <a:pPr indent="354013" algn="just"/>
            <a:r>
              <a:rPr lang="vi-VN" sz="2000" dirty="0">
                <a:latin typeface="Calibri" panose="020F0502020204030204" pitchFamily="34" charset="0"/>
                <a:cs typeface="Calibri" panose="020F0502020204030204" pitchFamily="34" charset="0"/>
              </a:rPr>
              <a:t>Thu Hà</a:t>
            </a:r>
            <a:endParaRPr lang="vi-VN"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2FE44068-30F2-4879-8CF2-47973C8F745C}"/>
              </a:ext>
            </a:extLst>
          </p:cNvPr>
          <p:cNvSpPr/>
          <p:nvPr/>
        </p:nvSpPr>
        <p:spPr>
          <a:xfrm>
            <a:off x="2286037" y="12325"/>
            <a:ext cx="1862591" cy="553998"/>
          </a:xfrm>
          <a:prstGeom prst="rect">
            <a:avLst/>
          </a:prstGeom>
        </p:spPr>
        <p:txBody>
          <a:bodyPr wrap="square">
            <a:spAutoFit/>
          </a:bodyPr>
          <a:lstStyle/>
          <a:p>
            <a:pPr algn="ctr"/>
            <a:r>
              <a:rPr lang="en-US" sz="3000" b="1" dirty="0" err="1">
                <a:solidFill>
                  <a:schemeClr val="accent4">
                    <a:lumMod val="75000"/>
                  </a:schemeClr>
                </a:solidFill>
                <a:latin typeface="Coiny" panose="02000903060500060000" pitchFamily="2" charset="0"/>
              </a:rPr>
              <a:t>Bà</a:t>
            </a:r>
            <a:r>
              <a:rPr lang="en-US" sz="3000" b="1" dirty="0">
                <a:solidFill>
                  <a:schemeClr val="accent4">
                    <a:lumMod val="75000"/>
                  </a:schemeClr>
                </a:solidFill>
                <a:latin typeface="Coiny" panose="02000903060500060000" pitchFamily="2" charset="0"/>
              </a:rPr>
              <a:t> </a:t>
            </a:r>
            <a:r>
              <a:rPr lang="en-US" sz="3000" b="1" dirty="0" err="1">
                <a:solidFill>
                  <a:schemeClr val="accent4">
                    <a:lumMod val="75000"/>
                  </a:schemeClr>
                </a:solidFill>
                <a:latin typeface="Coiny" panose="02000903060500060000" pitchFamily="2" charset="0"/>
              </a:rPr>
              <a:t>tôi</a:t>
            </a:r>
            <a:r>
              <a:rPr lang="en-US" sz="3000" b="1" dirty="0">
                <a:solidFill>
                  <a:schemeClr val="accent4">
                    <a:lumMod val="75000"/>
                  </a:schemeClr>
                </a:solidFill>
                <a:latin typeface="Coiny" panose="02000903060500060000" pitchFamily="2" charset="0"/>
              </a:rPr>
              <a:t> </a:t>
            </a:r>
          </a:p>
        </p:txBody>
      </p:sp>
      <p:pic>
        <p:nvPicPr>
          <p:cNvPr id="24" name="Picture 23" descr="A person and a child standing by a fence and a tree&#10;&#10;Description automatically generated with low confidence">
            <a:extLst>
              <a:ext uri="{FF2B5EF4-FFF2-40B4-BE49-F238E27FC236}">
                <a16:creationId xmlns="" xmlns:a16="http://schemas.microsoft.com/office/drawing/2014/main" id="{9A7935E4-D62C-4852-8B04-400004661E1C}"/>
              </a:ext>
            </a:extLst>
          </p:cNvPr>
          <p:cNvPicPr>
            <a:picLocks noChangeAspect="1"/>
          </p:cNvPicPr>
          <p:nvPr/>
        </p:nvPicPr>
        <p:blipFill rotWithShape="1">
          <a:blip r:embed="rId3"/>
          <a:srcRect r="3441"/>
          <a:stretch/>
        </p:blipFill>
        <p:spPr>
          <a:xfrm>
            <a:off x="5926668" y="367560"/>
            <a:ext cx="3064087" cy="3225971"/>
          </a:xfrm>
          <a:prstGeom prst="rect">
            <a:avLst/>
          </a:prstGeom>
          <a:ln>
            <a:noFill/>
          </a:ln>
          <a:effectLst>
            <a:softEdge rad="112500"/>
          </a:effectLst>
        </p:spPr>
      </p:pic>
      <p:sp>
        <p:nvSpPr>
          <p:cNvPr id="26" name="Rectangle 25">
            <a:extLst>
              <a:ext uri="{FF2B5EF4-FFF2-40B4-BE49-F238E27FC236}">
                <a16:creationId xmlns="" xmlns:a16="http://schemas.microsoft.com/office/drawing/2014/main" id="{59335A4B-F3B9-4C96-972E-91583977E2A4}"/>
              </a:ext>
            </a:extLst>
          </p:cNvPr>
          <p:cNvSpPr/>
          <p:nvPr/>
        </p:nvSpPr>
        <p:spPr>
          <a:xfrm>
            <a:off x="135467" y="3767863"/>
            <a:ext cx="8585200" cy="1015663"/>
          </a:xfrm>
          <a:prstGeom prst="rect">
            <a:avLst/>
          </a:prstGeom>
        </p:spPr>
        <p:txBody>
          <a:bodyPr wrap="square">
            <a:spAutoFit/>
          </a:bodyPr>
          <a:lstStyle/>
          <a:p>
            <a:pPr indent="354013" algn="just"/>
            <a:r>
              <a:rPr lang="vi-VN" sz="2000" dirty="0">
                <a:solidFill>
                  <a:srgbClr val="FF0000"/>
                </a:solidFill>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0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77948171"/>
      </p:ext>
    </p:extLst>
  </p:cSld>
  <p:clrMapOvr>
    <a:masterClrMapping/>
  </p:clrMapOvr>
  <mc:AlternateContent xmlns:mc="http://schemas.openxmlformats.org/markup-compatibility/2006" xmlns:p14="http://schemas.microsoft.com/office/powerpoint/2010/main">
    <mc:Choice Requires="p14">
      <p:transition spd="slow" p14:dur="2500" advTm="25624">
        <p14:ferris dir="l"/>
      </p:transition>
    </mc:Choice>
    <mc:Fallback xmlns="">
      <p:transition spd="slow" advTm="256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 xmlns:a16="http://schemas.microsoft.com/office/drawing/2014/main" id="{02CDB93B-90FC-4EDA-B7C7-D51A13567BFF}"/>
              </a:ext>
            </a:extLst>
          </p:cNvPr>
          <p:cNvSpPr txBox="1">
            <a:spLocks/>
          </p:cNvSpPr>
          <p:nvPr/>
        </p:nvSpPr>
        <p:spPr>
          <a:xfrm>
            <a:off x="1053277" y="159299"/>
            <a:ext cx="7135817"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a:solidFill>
                  <a:schemeClr val="accent5"/>
                </a:solidFill>
              </a:rPr>
              <a:t>Bà tôi</a:t>
            </a:r>
            <a:endParaRPr lang="en-US" sz="3600" b="1" dirty="0">
              <a:solidFill>
                <a:schemeClr val="accent5"/>
              </a:solidFill>
            </a:endParaRPr>
          </a:p>
        </p:txBody>
      </p:sp>
      <p:sp>
        <p:nvSpPr>
          <p:cNvPr id="999" name="Google Shape;5317;p41">
            <a:extLst>
              <a:ext uri="{FF2B5EF4-FFF2-40B4-BE49-F238E27FC236}">
                <a16:creationId xmlns="" xmlns:a16="http://schemas.microsoft.com/office/drawing/2014/main" id="{96173B26-7B3C-4A80-A237-C70DD05C0EEB}"/>
              </a:ext>
            </a:extLst>
          </p:cNvPr>
          <p:cNvSpPr txBox="1">
            <a:spLocks/>
          </p:cNvSpPr>
          <p:nvPr/>
        </p:nvSpPr>
        <p:spPr>
          <a:xfrm>
            <a:off x="781194" y="942848"/>
            <a:ext cx="7645759" cy="187238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b="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p>
        </p:txBody>
      </p:sp>
      <p:pic>
        <p:nvPicPr>
          <p:cNvPr id="1001" name="Picture 1000">
            <a:extLst>
              <a:ext uri="{FF2B5EF4-FFF2-40B4-BE49-F238E27FC236}">
                <a16:creationId xmlns="" xmlns:a16="http://schemas.microsoft.com/office/drawing/2014/main" id="{0F3E6612-A174-47D3-AC20-7EEBF139D0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303" y="3137507"/>
            <a:ext cx="376619" cy="433518"/>
          </a:xfrm>
          <a:prstGeom prst="rect">
            <a:avLst/>
          </a:prstGeom>
        </p:spPr>
      </p:pic>
      <p:sp>
        <p:nvSpPr>
          <p:cNvPr id="1002" name="Google Shape;5342;p41">
            <a:extLst>
              <a:ext uri="{FF2B5EF4-FFF2-40B4-BE49-F238E27FC236}">
                <a16:creationId xmlns="" xmlns:a16="http://schemas.microsoft.com/office/drawing/2014/main" id="{7DCFB9F7-2874-447A-9AB6-63302037265A}"/>
              </a:ext>
            </a:extLst>
          </p:cNvPr>
          <p:cNvSpPr/>
          <p:nvPr/>
        </p:nvSpPr>
        <p:spPr>
          <a:xfrm rot="11700014">
            <a:off x="1034072" y="3075303"/>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Rectangle 1002">
            <a:extLst>
              <a:ext uri="{FF2B5EF4-FFF2-40B4-BE49-F238E27FC236}">
                <a16:creationId xmlns="" xmlns:a16="http://schemas.microsoft.com/office/drawing/2014/main" id="{14D6DC00-8E5F-487F-AABE-4AAF13A935BE}"/>
              </a:ext>
            </a:extLst>
          </p:cNvPr>
          <p:cNvSpPr/>
          <p:nvPr/>
        </p:nvSpPr>
        <p:spPr>
          <a:xfrm>
            <a:off x="1842405" y="4284408"/>
            <a:ext cx="7157661" cy="461665"/>
          </a:xfrm>
          <a:custGeom>
            <a:avLst/>
            <a:gdLst>
              <a:gd name="connsiteX0" fmla="*/ 0 w 7157661"/>
              <a:gd name="connsiteY0" fmla="*/ 0 h 461665"/>
              <a:gd name="connsiteX1" fmla="*/ 650696 w 7157661"/>
              <a:gd name="connsiteY1" fmla="*/ 0 h 461665"/>
              <a:gd name="connsiteX2" fmla="*/ 1158239 w 7157661"/>
              <a:gd name="connsiteY2" fmla="*/ 0 h 461665"/>
              <a:gd name="connsiteX3" fmla="*/ 1594206 w 7157661"/>
              <a:gd name="connsiteY3" fmla="*/ 0 h 461665"/>
              <a:gd name="connsiteX4" fmla="*/ 2388056 w 7157661"/>
              <a:gd name="connsiteY4" fmla="*/ 0 h 461665"/>
              <a:gd name="connsiteX5" fmla="*/ 2967176 w 7157661"/>
              <a:gd name="connsiteY5" fmla="*/ 0 h 461665"/>
              <a:gd name="connsiteX6" fmla="*/ 3617871 w 7157661"/>
              <a:gd name="connsiteY6" fmla="*/ 0 h 461665"/>
              <a:gd name="connsiteX7" fmla="*/ 4268568 w 7157661"/>
              <a:gd name="connsiteY7" fmla="*/ 0 h 461665"/>
              <a:gd name="connsiteX8" fmla="*/ 4847688 w 7157661"/>
              <a:gd name="connsiteY8" fmla="*/ 0 h 461665"/>
              <a:gd name="connsiteX9" fmla="*/ 5569961 w 7157661"/>
              <a:gd name="connsiteY9" fmla="*/ 0 h 461665"/>
              <a:gd name="connsiteX10" fmla="*/ 6292234 w 7157661"/>
              <a:gd name="connsiteY10" fmla="*/ 0 h 461665"/>
              <a:gd name="connsiteX11" fmla="*/ 7157661 w 7157661"/>
              <a:gd name="connsiteY11" fmla="*/ 0 h 461665"/>
              <a:gd name="connsiteX12" fmla="*/ 7157661 w 7157661"/>
              <a:gd name="connsiteY12" fmla="*/ 461665 h 461665"/>
              <a:gd name="connsiteX13" fmla="*/ 6721694 w 7157661"/>
              <a:gd name="connsiteY13" fmla="*/ 461665 h 461665"/>
              <a:gd name="connsiteX14" fmla="*/ 5927844 w 7157661"/>
              <a:gd name="connsiteY14" fmla="*/ 461665 h 461665"/>
              <a:gd name="connsiteX15" fmla="*/ 5420301 w 7157661"/>
              <a:gd name="connsiteY15" fmla="*/ 461665 h 461665"/>
              <a:gd name="connsiteX16" fmla="*/ 4984335 w 7157661"/>
              <a:gd name="connsiteY16" fmla="*/ 461665 h 461665"/>
              <a:gd name="connsiteX17" fmla="*/ 4190484 w 7157661"/>
              <a:gd name="connsiteY17" fmla="*/ 461665 h 461665"/>
              <a:gd name="connsiteX18" fmla="*/ 3468211 w 7157661"/>
              <a:gd name="connsiteY18" fmla="*/ 461665 h 461665"/>
              <a:gd name="connsiteX19" fmla="*/ 2674362 w 7157661"/>
              <a:gd name="connsiteY19" fmla="*/ 461665 h 461665"/>
              <a:gd name="connsiteX20" fmla="*/ 1952089 w 7157661"/>
              <a:gd name="connsiteY20" fmla="*/ 461665 h 461665"/>
              <a:gd name="connsiteX21" fmla="*/ 1372969 w 7157661"/>
              <a:gd name="connsiteY21" fmla="*/ 461665 h 461665"/>
              <a:gd name="connsiteX22" fmla="*/ 937002 w 7157661"/>
              <a:gd name="connsiteY22" fmla="*/ 461665 h 461665"/>
              <a:gd name="connsiteX23" fmla="*/ 0 w 7157661"/>
              <a:gd name="connsiteY23" fmla="*/ 461665 h 461665"/>
              <a:gd name="connsiteX24" fmla="*/ 0 w 7157661"/>
              <a:gd name="connsiteY24" fmla="*/ 0 h 461665"/>
              <a:gd name="connsiteX0" fmla="*/ 0 w 7157661"/>
              <a:gd name="connsiteY0" fmla="*/ 0 h 461665"/>
              <a:gd name="connsiteX1" fmla="*/ 793850 w 7157661"/>
              <a:gd name="connsiteY1" fmla="*/ 0 h 461665"/>
              <a:gd name="connsiteX2" fmla="*/ 1444546 w 7157661"/>
              <a:gd name="connsiteY2" fmla="*/ 0 h 461665"/>
              <a:gd name="connsiteX3" fmla="*/ 2095243 w 7157661"/>
              <a:gd name="connsiteY3" fmla="*/ 0 h 461665"/>
              <a:gd name="connsiteX4" fmla="*/ 2602785 w 7157661"/>
              <a:gd name="connsiteY4" fmla="*/ 0 h 461665"/>
              <a:gd name="connsiteX5" fmla="*/ 3110329 w 7157661"/>
              <a:gd name="connsiteY5" fmla="*/ 0 h 461665"/>
              <a:gd name="connsiteX6" fmla="*/ 3904178 w 7157661"/>
              <a:gd name="connsiteY6" fmla="*/ 0 h 461665"/>
              <a:gd name="connsiteX7" fmla="*/ 4554875 w 7157661"/>
              <a:gd name="connsiteY7" fmla="*/ 0 h 461665"/>
              <a:gd name="connsiteX8" fmla="*/ 5133995 w 7157661"/>
              <a:gd name="connsiteY8" fmla="*/ 0 h 461665"/>
              <a:gd name="connsiteX9" fmla="*/ 5856268 w 7157661"/>
              <a:gd name="connsiteY9" fmla="*/ 0 h 461665"/>
              <a:gd name="connsiteX10" fmla="*/ 6292234 w 7157661"/>
              <a:gd name="connsiteY10" fmla="*/ 0 h 461665"/>
              <a:gd name="connsiteX11" fmla="*/ 7157661 w 7157661"/>
              <a:gd name="connsiteY11" fmla="*/ 0 h 461665"/>
              <a:gd name="connsiteX12" fmla="*/ 7157661 w 7157661"/>
              <a:gd name="connsiteY12" fmla="*/ 461665 h 461665"/>
              <a:gd name="connsiteX13" fmla="*/ 6363810 w 7157661"/>
              <a:gd name="connsiteY13" fmla="*/ 461665 h 461665"/>
              <a:gd name="connsiteX14" fmla="*/ 5713114 w 7157661"/>
              <a:gd name="connsiteY14" fmla="*/ 461665 h 461665"/>
              <a:gd name="connsiteX15" fmla="*/ 5277148 w 7157661"/>
              <a:gd name="connsiteY15" fmla="*/ 461665 h 461665"/>
              <a:gd name="connsiteX16" fmla="*/ 4626451 w 7157661"/>
              <a:gd name="connsiteY16" fmla="*/ 461665 h 461665"/>
              <a:gd name="connsiteX17" fmla="*/ 4190484 w 7157661"/>
              <a:gd name="connsiteY17" fmla="*/ 461665 h 461665"/>
              <a:gd name="connsiteX18" fmla="*/ 3754518 w 7157661"/>
              <a:gd name="connsiteY18" fmla="*/ 461665 h 461665"/>
              <a:gd name="connsiteX19" fmla="*/ 2960669 w 7157661"/>
              <a:gd name="connsiteY19" fmla="*/ 461665 h 461665"/>
              <a:gd name="connsiteX20" fmla="*/ 2381549 w 7157661"/>
              <a:gd name="connsiteY20" fmla="*/ 461665 h 461665"/>
              <a:gd name="connsiteX21" fmla="*/ 1587699 w 7157661"/>
              <a:gd name="connsiteY21" fmla="*/ 461665 h 461665"/>
              <a:gd name="connsiteX22" fmla="*/ 793850 w 7157661"/>
              <a:gd name="connsiteY22" fmla="*/ 461665 h 461665"/>
              <a:gd name="connsiteX23" fmla="*/ 0 w 7157661"/>
              <a:gd name="connsiteY23" fmla="*/ 461665 h 461665"/>
              <a:gd name="connsiteX24" fmla="*/ 0 w 7157661"/>
              <a:gd name="connsiteY24" fmla="*/ 0 h 461665"/>
              <a:gd name="connsiteX0" fmla="*/ 0 w 7157661"/>
              <a:gd name="connsiteY0" fmla="*/ 0 h 461665"/>
              <a:gd name="connsiteX1" fmla="*/ 650696 w 7157661"/>
              <a:gd name="connsiteY1" fmla="*/ 0 h 461665"/>
              <a:gd name="connsiteX2" fmla="*/ 1158239 w 7157661"/>
              <a:gd name="connsiteY2" fmla="*/ 0 h 461665"/>
              <a:gd name="connsiteX3" fmla="*/ 1594206 w 7157661"/>
              <a:gd name="connsiteY3" fmla="*/ 0 h 461665"/>
              <a:gd name="connsiteX4" fmla="*/ 2388056 w 7157661"/>
              <a:gd name="connsiteY4" fmla="*/ 0 h 461665"/>
              <a:gd name="connsiteX5" fmla="*/ 2967176 w 7157661"/>
              <a:gd name="connsiteY5" fmla="*/ 0 h 461665"/>
              <a:gd name="connsiteX6" fmla="*/ 3617871 w 7157661"/>
              <a:gd name="connsiteY6" fmla="*/ 0 h 461665"/>
              <a:gd name="connsiteX7" fmla="*/ 4268568 w 7157661"/>
              <a:gd name="connsiteY7" fmla="*/ 0 h 461665"/>
              <a:gd name="connsiteX8" fmla="*/ 4847688 w 7157661"/>
              <a:gd name="connsiteY8" fmla="*/ 0 h 461665"/>
              <a:gd name="connsiteX9" fmla="*/ 5569961 w 7157661"/>
              <a:gd name="connsiteY9" fmla="*/ 0 h 461665"/>
              <a:gd name="connsiteX10" fmla="*/ 6292234 w 7157661"/>
              <a:gd name="connsiteY10" fmla="*/ 0 h 461665"/>
              <a:gd name="connsiteX11" fmla="*/ 7157661 w 7157661"/>
              <a:gd name="connsiteY11" fmla="*/ 0 h 461665"/>
              <a:gd name="connsiteX12" fmla="*/ 7157661 w 7157661"/>
              <a:gd name="connsiteY12" fmla="*/ 461665 h 461665"/>
              <a:gd name="connsiteX13" fmla="*/ 6721694 w 7157661"/>
              <a:gd name="connsiteY13" fmla="*/ 461665 h 461665"/>
              <a:gd name="connsiteX14" fmla="*/ 5927844 w 7157661"/>
              <a:gd name="connsiteY14" fmla="*/ 461665 h 461665"/>
              <a:gd name="connsiteX15" fmla="*/ 5420301 w 7157661"/>
              <a:gd name="connsiteY15" fmla="*/ 461665 h 461665"/>
              <a:gd name="connsiteX16" fmla="*/ 4984335 w 7157661"/>
              <a:gd name="connsiteY16" fmla="*/ 461665 h 461665"/>
              <a:gd name="connsiteX17" fmla="*/ 4190484 w 7157661"/>
              <a:gd name="connsiteY17" fmla="*/ 461665 h 461665"/>
              <a:gd name="connsiteX18" fmla="*/ 3468211 w 7157661"/>
              <a:gd name="connsiteY18" fmla="*/ 461665 h 461665"/>
              <a:gd name="connsiteX19" fmla="*/ 2674362 w 7157661"/>
              <a:gd name="connsiteY19" fmla="*/ 461665 h 461665"/>
              <a:gd name="connsiteX20" fmla="*/ 1952089 w 7157661"/>
              <a:gd name="connsiteY20" fmla="*/ 461665 h 461665"/>
              <a:gd name="connsiteX21" fmla="*/ 1372969 w 7157661"/>
              <a:gd name="connsiteY21" fmla="*/ 461665 h 461665"/>
              <a:gd name="connsiteX22" fmla="*/ 937002 w 7157661"/>
              <a:gd name="connsiteY22" fmla="*/ 461665 h 461665"/>
              <a:gd name="connsiteX23" fmla="*/ 0 w 7157661"/>
              <a:gd name="connsiteY23" fmla="*/ 461665 h 461665"/>
              <a:gd name="connsiteX24" fmla="*/ 0 w 7157661"/>
              <a:gd name="connsiteY2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57661" h="461665" fill="none" extrusionOk="0">
                <a:moveTo>
                  <a:pt x="0" y="0"/>
                </a:moveTo>
                <a:cubicBezTo>
                  <a:pt x="177956" y="10500"/>
                  <a:pt x="552451" y="2537"/>
                  <a:pt x="650696" y="0"/>
                </a:cubicBezTo>
                <a:cubicBezTo>
                  <a:pt x="740105" y="-9730"/>
                  <a:pt x="946363" y="53948"/>
                  <a:pt x="1158239" y="0"/>
                </a:cubicBezTo>
                <a:cubicBezTo>
                  <a:pt x="1410260" y="-1191"/>
                  <a:pt x="1443562" y="35105"/>
                  <a:pt x="1594206" y="0"/>
                </a:cubicBezTo>
                <a:cubicBezTo>
                  <a:pt x="1787201" y="-42703"/>
                  <a:pt x="2198204" y="16584"/>
                  <a:pt x="2388056" y="0"/>
                </a:cubicBezTo>
                <a:cubicBezTo>
                  <a:pt x="2643242" y="-88208"/>
                  <a:pt x="2775296" y="104660"/>
                  <a:pt x="2967176" y="0"/>
                </a:cubicBezTo>
                <a:cubicBezTo>
                  <a:pt x="3157133" y="-42728"/>
                  <a:pt x="3312994" y="24452"/>
                  <a:pt x="3617871" y="0"/>
                </a:cubicBezTo>
                <a:cubicBezTo>
                  <a:pt x="3897204" y="57213"/>
                  <a:pt x="4139698" y="-19155"/>
                  <a:pt x="4268568" y="0"/>
                </a:cubicBezTo>
                <a:cubicBezTo>
                  <a:pt x="4395327" y="23757"/>
                  <a:pt x="4695014" y="-19839"/>
                  <a:pt x="4847688" y="0"/>
                </a:cubicBezTo>
                <a:cubicBezTo>
                  <a:pt x="4975111" y="-72352"/>
                  <a:pt x="5430416" y="68576"/>
                  <a:pt x="5569961" y="0"/>
                </a:cubicBezTo>
                <a:cubicBezTo>
                  <a:pt x="5736816" y="-63605"/>
                  <a:pt x="6103297" y="55293"/>
                  <a:pt x="6292234" y="0"/>
                </a:cubicBezTo>
                <a:cubicBezTo>
                  <a:pt x="6511287" y="-100004"/>
                  <a:pt x="6826060" y="114497"/>
                  <a:pt x="7157661" y="0"/>
                </a:cubicBezTo>
                <a:cubicBezTo>
                  <a:pt x="7223101" y="162671"/>
                  <a:pt x="7114402" y="334344"/>
                  <a:pt x="7157661" y="461665"/>
                </a:cubicBezTo>
                <a:cubicBezTo>
                  <a:pt x="6957623" y="462376"/>
                  <a:pt x="6911305" y="435933"/>
                  <a:pt x="6721694" y="461665"/>
                </a:cubicBezTo>
                <a:cubicBezTo>
                  <a:pt x="6460574" y="540028"/>
                  <a:pt x="6178872" y="510952"/>
                  <a:pt x="5927844" y="461665"/>
                </a:cubicBezTo>
                <a:cubicBezTo>
                  <a:pt x="5715947" y="529606"/>
                  <a:pt x="5552161" y="393594"/>
                  <a:pt x="5420301" y="461665"/>
                </a:cubicBezTo>
                <a:cubicBezTo>
                  <a:pt x="5194788" y="470558"/>
                  <a:pt x="5105757" y="425390"/>
                  <a:pt x="4984335" y="461665"/>
                </a:cubicBezTo>
                <a:cubicBezTo>
                  <a:pt x="4784986" y="495963"/>
                  <a:pt x="4396649" y="436510"/>
                  <a:pt x="4190484" y="461665"/>
                </a:cubicBezTo>
                <a:cubicBezTo>
                  <a:pt x="3845589" y="487584"/>
                  <a:pt x="3759373" y="385974"/>
                  <a:pt x="3468211" y="461665"/>
                </a:cubicBezTo>
                <a:cubicBezTo>
                  <a:pt x="3149393" y="451456"/>
                  <a:pt x="2836287" y="435952"/>
                  <a:pt x="2674362" y="461665"/>
                </a:cubicBezTo>
                <a:cubicBezTo>
                  <a:pt x="2497703" y="462834"/>
                  <a:pt x="2053328" y="463770"/>
                  <a:pt x="1952089" y="461665"/>
                </a:cubicBezTo>
                <a:cubicBezTo>
                  <a:pt x="1771381" y="527621"/>
                  <a:pt x="1496550" y="399391"/>
                  <a:pt x="1372969" y="461665"/>
                </a:cubicBezTo>
                <a:cubicBezTo>
                  <a:pt x="1224431" y="491182"/>
                  <a:pt x="1059365" y="376130"/>
                  <a:pt x="937002" y="461665"/>
                </a:cubicBezTo>
                <a:cubicBezTo>
                  <a:pt x="702695" y="547075"/>
                  <a:pt x="453919" y="298833"/>
                  <a:pt x="0" y="461665"/>
                </a:cubicBezTo>
                <a:cubicBezTo>
                  <a:pt x="-51760" y="343789"/>
                  <a:pt x="9849" y="246765"/>
                  <a:pt x="0" y="0"/>
                </a:cubicBezTo>
                <a:close/>
              </a:path>
              <a:path w="7157661" h="461665" stroke="0" extrusionOk="0">
                <a:moveTo>
                  <a:pt x="0" y="0"/>
                </a:moveTo>
                <a:cubicBezTo>
                  <a:pt x="78948" y="-111096"/>
                  <a:pt x="669827" y="52192"/>
                  <a:pt x="793850" y="0"/>
                </a:cubicBezTo>
                <a:cubicBezTo>
                  <a:pt x="1035944" y="767"/>
                  <a:pt x="1125425" y="101824"/>
                  <a:pt x="1444546" y="0"/>
                </a:cubicBezTo>
                <a:cubicBezTo>
                  <a:pt x="1727576" y="30945"/>
                  <a:pt x="1843458" y="102096"/>
                  <a:pt x="2095243" y="0"/>
                </a:cubicBezTo>
                <a:cubicBezTo>
                  <a:pt x="2324619" y="-46477"/>
                  <a:pt x="2360226" y="32084"/>
                  <a:pt x="2602785" y="0"/>
                </a:cubicBezTo>
                <a:cubicBezTo>
                  <a:pt x="2841741" y="-76950"/>
                  <a:pt x="2986720" y="-22861"/>
                  <a:pt x="3110329" y="0"/>
                </a:cubicBezTo>
                <a:cubicBezTo>
                  <a:pt x="3315142" y="-72473"/>
                  <a:pt x="3657843" y="122839"/>
                  <a:pt x="3904178" y="0"/>
                </a:cubicBezTo>
                <a:cubicBezTo>
                  <a:pt x="4179889" y="-30371"/>
                  <a:pt x="4253607" y="-1557"/>
                  <a:pt x="4554875" y="0"/>
                </a:cubicBezTo>
                <a:cubicBezTo>
                  <a:pt x="4837689" y="3367"/>
                  <a:pt x="5059437" y="48997"/>
                  <a:pt x="5133995" y="0"/>
                </a:cubicBezTo>
                <a:cubicBezTo>
                  <a:pt x="5260084" y="-111396"/>
                  <a:pt x="5622345" y="-40492"/>
                  <a:pt x="5856268" y="0"/>
                </a:cubicBezTo>
                <a:cubicBezTo>
                  <a:pt x="6163989" y="-111513"/>
                  <a:pt x="6094942" y="-9526"/>
                  <a:pt x="6292234" y="0"/>
                </a:cubicBezTo>
                <a:cubicBezTo>
                  <a:pt x="6435600" y="-41262"/>
                  <a:pt x="6668105" y="19762"/>
                  <a:pt x="7157661" y="0"/>
                </a:cubicBezTo>
                <a:cubicBezTo>
                  <a:pt x="7192032" y="70710"/>
                  <a:pt x="7185974" y="250226"/>
                  <a:pt x="7157661" y="461665"/>
                </a:cubicBezTo>
                <a:cubicBezTo>
                  <a:pt x="6763246" y="423043"/>
                  <a:pt x="6539509" y="348199"/>
                  <a:pt x="6363810" y="461665"/>
                </a:cubicBezTo>
                <a:cubicBezTo>
                  <a:pt x="6142229" y="606583"/>
                  <a:pt x="5952940" y="436623"/>
                  <a:pt x="5713114" y="461665"/>
                </a:cubicBezTo>
                <a:cubicBezTo>
                  <a:pt x="5571840" y="441423"/>
                  <a:pt x="5428897" y="423937"/>
                  <a:pt x="5277148" y="461665"/>
                </a:cubicBezTo>
                <a:cubicBezTo>
                  <a:pt x="5183241" y="441677"/>
                  <a:pt x="4744871" y="409440"/>
                  <a:pt x="4626451" y="461665"/>
                </a:cubicBezTo>
                <a:cubicBezTo>
                  <a:pt x="4499771" y="560029"/>
                  <a:pt x="4257585" y="396340"/>
                  <a:pt x="4190484" y="461665"/>
                </a:cubicBezTo>
                <a:cubicBezTo>
                  <a:pt x="4108810" y="472080"/>
                  <a:pt x="3901140" y="463559"/>
                  <a:pt x="3754518" y="461665"/>
                </a:cubicBezTo>
                <a:cubicBezTo>
                  <a:pt x="3703457" y="451143"/>
                  <a:pt x="3191997" y="445640"/>
                  <a:pt x="2960669" y="461665"/>
                </a:cubicBezTo>
                <a:cubicBezTo>
                  <a:pt x="2766619" y="503208"/>
                  <a:pt x="2501512" y="412115"/>
                  <a:pt x="2381549" y="461665"/>
                </a:cubicBezTo>
                <a:cubicBezTo>
                  <a:pt x="2262868" y="516649"/>
                  <a:pt x="1929377" y="470758"/>
                  <a:pt x="1587699" y="461665"/>
                </a:cubicBezTo>
                <a:cubicBezTo>
                  <a:pt x="1277497" y="440717"/>
                  <a:pt x="1212054" y="375729"/>
                  <a:pt x="793850" y="461665"/>
                </a:cubicBezTo>
                <a:cubicBezTo>
                  <a:pt x="417572" y="588150"/>
                  <a:pt x="162753" y="525087"/>
                  <a:pt x="0" y="461665"/>
                </a:cubicBezTo>
                <a:cubicBezTo>
                  <a:pt x="-67655" y="347676"/>
                  <a:pt x="84277" y="182995"/>
                  <a:pt x="0" y="0"/>
                </a:cubicBezTo>
                <a:close/>
              </a:path>
              <a:path w="7157661" h="461665" fill="none" stroke="0" extrusionOk="0">
                <a:moveTo>
                  <a:pt x="0" y="0"/>
                </a:moveTo>
                <a:cubicBezTo>
                  <a:pt x="136646" y="-27583"/>
                  <a:pt x="539848" y="16779"/>
                  <a:pt x="650696" y="0"/>
                </a:cubicBezTo>
                <a:cubicBezTo>
                  <a:pt x="791831" y="-7494"/>
                  <a:pt x="923564" y="22892"/>
                  <a:pt x="1158239" y="0"/>
                </a:cubicBezTo>
                <a:cubicBezTo>
                  <a:pt x="1386313" y="-18662"/>
                  <a:pt x="1414372" y="69752"/>
                  <a:pt x="1594206" y="0"/>
                </a:cubicBezTo>
                <a:cubicBezTo>
                  <a:pt x="1756149" y="-95840"/>
                  <a:pt x="2163866" y="81863"/>
                  <a:pt x="2388056" y="0"/>
                </a:cubicBezTo>
                <a:cubicBezTo>
                  <a:pt x="2600417" y="-71927"/>
                  <a:pt x="2784097" y="-5611"/>
                  <a:pt x="2967176" y="0"/>
                </a:cubicBezTo>
                <a:cubicBezTo>
                  <a:pt x="3064645" y="-7838"/>
                  <a:pt x="3341968" y="43490"/>
                  <a:pt x="3617871" y="0"/>
                </a:cubicBezTo>
                <a:cubicBezTo>
                  <a:pt x="3899285" y="-21472"/>
                  <a:pt x="4069388" y="8275"/>
                  <a:pt x="4268568" y="0"/>
                </a:cubicBezTo>
                <a:cubicBezTo>
                  <a:pt x="4416133" y="-17253"/>
                  <a:pt x="4726365" y="16678"/>
                  <a:pt x="4847688" y="0"/>
                </a:cubicBezTo>
                <a:cubicBezTo>
                  <a:pt x="4966536" y="-29118"/>
                  <a:pt x="5380906" y="24179"/>
                  <a:pt x="5569961" y="0"/>
                </a:cubicBezTo>
                <a:cubicBezTo>
                  <a:pt x="5757718" y="-36766"/>
                  <a:pt x="6022855" y="44493"/>
                  <a:pt x="6292234" y="0"/>
                </a:cubicBezTo>
                <a:cubicBezTo>
                  <a:pt x="6536850" y="164267"/>
                  <a:pt x="6770129" y="3693"/>
                  <a:pt x="7157661" y="0"/>
                </a:cubicBezTo>
                <a:cubicBezTo>
                  <a:pt x="7194345" y="194123"/>
                  <a:pt x="7092181" y="363791"/>
                  <a:pt x="7157661" y="461665"/>
                </a:cubicBezTo>
                <a:cubicBezTo>
                  <a:pt x="6965934" y="472853"/>
                  <a:pt x="6940002" y="442479"/>
                  <a:pt x="6721694" y="461665"/>
                </a:cubicBezTo>
                <a:cubicBezTo>
                  <a:pt x="6503938" y="462848"/>
                  <a:pt x="6184985" y="342363"/>
                  <a:pt x="5927844" y="461665"/>
                </a:cubicBezTo>
                <a:cubicBezTo>
                  <a:pt x="5643582" y="505663"/>
                  <a:pt x="5612409" y="429361"/>
                  <a:pt x="5420301" y="461665"/>
                </a:cubicBezTo>
                <a:cubicBezTo>
                  <a:pt x="5223196" y="493998"/>
                  <a:pt x="5074065" y="471339"/>
                  <a:pt x="4984335" y="461665"/>
                </a:cubicBezTo>
                <a:cubicBezTo>
                  <a:pt x="4896572" y="415728"/>
                  <a:pt x="4436065" y="353759"/>
                  <a:pt x="4190484" y="461665"/>
                </a:cubicBezTo>
                <a:cubicBezTo>
                  <a:pt x="4000075" y="537114"/>
                  <a:pt x="3741732" y="466866"/>
                  <a:pt x="3468211" y="461665"/>
                </a:cubicBezTo>
                <a:cubicBezTo>
                  <a:pt x="3144833" y="565897"/>
                  <a:pt x="2924260" y="521194"/>
                  <a:pt x="2674362" y="461665"/>
                </a:cubicBezTo>
                <a:cubicBezTo>
                  <a:pt x="2498024" y="458312"/>
                  <a:pt x="2066364" y="421210"/>
                  <a:pt x="1952089" y="461665"/>
                </a:cubicBezTo>
                <a:cubicBezTo>
                  <a:pt x="1787141" y="480501"/>
                  <a:pt x="1502349" y="468156"/>
                  <a:pt x="1372969" y="461665"/>
                </a:cubicBezTo>
                <a:cubicBezTo>
                  <a:pt x="1223100" y="481624"/>
                  <a:pt x="1044971" y="386046"/>
                  <a:pt x="937002" y="461665"/>
                </a:cubicBezTo>
                <a:cubicBezTo>
                  <a:pt x="848312" y="575493"/>
                  <a:pt x="407884" y="378300"/>
                  <a:pt x="0" y="461665"/>
                </a:cubicBezTo>
                <a:cubicBezTo>
                  <a:pt x="-8303" y="309060"/>
                  <a:pt x="54209" y="221168"/>
                  <a:pt x="0" y="0"/>
                </a:cubicBezTo>
                <a:close/>
              </a:path>
              <a:path w="7157661" h="461665" fill="none" stroke="0" extrusionOk="0">
                <a:moveTo>
                  <a:pt x="0" y="0"/>
                </a:moveTo>
                <a:cubicBezTo>
                  <a:pt x="123134" y="-5562"/>
                  <a:pt x="528199" y="-25086"/>
                  <a:pt x="650696" y="0"/>
                </a:cubicBezTo>
                <a:cubicBezTo>
                  <a:pt x="711137" y="260"/>
                  <a:pt x="958049" y="24634"/>
                  <a:pt x="1158239" y="0"/>
                </a:cubicBezTo>
                <a:cubicBezTo>
                  <a:pt x="1398616" y="-15193"/>
                  <a:pt x="1431391" y="53695"/>
                  <a:pt x="1594206" y="0"/>
                </a:cubicBezTo>
                <a:cubicBezTo>
                  <a:pt x="1759956" y="-1694"/>
                  <a:pt x="2176704" y="43098"/>
                  <a:pt x="2388056" y="0"/>
                </a:cubicBezTo>
                <a:cubicBezTo>
                  <a:pt x="2650251" y="-113752"/>
                  <a:pt x="2795982" y="63469"/>
                  <a:pt x="2967176" y="0"/>
                </a:cubicBezTo>
                <a:cubicBezTo>
                  <a:pt x="3075079" y="-62599"/>
                  <a:pt x="3352387" y="23530"/>
                  <a:pt x="3617871" y="0"/>
                </a:cubicBezTo>
                <a:cubicBezTo>
                  <a:pt x="3897831" y="25202"/>
                  <a:pt x="4123456" y="-28512"/>
                  <a:pt x="4268568" y="0"/>
                </a:cubicBezTo>
                <a:cubicBezTo>
                  <a:pt x="4388354" y="12704"/>
                  <a:pt x="4743768" y="19262"/>
                  <a:pt x="4847688" y="0"/>
                </a:cubicBezTo>
                <a:cubicBezTo>
                  <a:pt x="4978399" y="-56290"/>
                  <a:pt x="5446009" y="23625"/>
                  <a:pt x="5569961" y="0"/>
                </a:cubicBezTo>
                <a:cubicBezTo>
                  <a:pt x="5691299" y="-41159"/>
                  <a:pt x="6060604" y="66999"/>
                  <a:pt x="6292234" y="0"/>
                </a:cubicBezTo>
                <a:cubicBezTo>
                  <a:pt x="6528544" y="7939"/>
                  <a:pt x="6811346" y="68328"/>
                  <a:pt x="7157661" y="0"/>
                </a:cubicBezTo>
                <a:cubicBezTo>
                  <a:pt x="7195512" y="191821"/>
                  <a:pt x="7091597" y="372985"/>
                  <a:pt x="7157661" y="461665"/>
                </a:cubicBezTo>
                <a:cubicBezTo>
                  <a:pt x="6951480" y="468841"/>
                  <a:pt x="6928873" y="435740"/>
                  <a:pt x="6721694" y="461665"/>
                </a:cubicBezTo>
                <a:cubicBezTo>
                  <a:pt x="6514741" y="498627"/>
                  <a:pt x="6182174" y="437113"/>
                  <a:pt x="5927844" y="461665"/>
                </a:cubicBezTo>
                <a:cubicBezTo>
                  <a:pt x="5704585" y="507625"/>
                  <a:pt x="5597632" y="409631"/>
                  <a:pt x="5420301" y="461665"/>
                </a:cubicBezTo>
                <a:cubicBezTo>
                  <a:pt x="5232599" y="517546"/>
                  <a:pt x="5088116" y="456653"/>
                  <a:pt x="4984335" y="461665"/>
                </a:cubicBezTo>
                <a:cubicBezTo>
                  <a:pt x="4802341" y="441385"/>
                  <a:pt x="4415884" y="361306"/>
                  <a:pt x="4190484" y="461665"/>
                </a:cubicBezTo>
                <a:cubicBezTo>
                  <a:pt x="3911651" y="490127"/>
                  <a:pt x="3726672" y="418635"/>
                  <a:pt x="3468211" y="461665"/>
                </a:cubicBezTo>
                <a:cubicBezTo>
                  <a:pt x="3131057" y="517786"/>
                  <a:pt x="2870007" y="466975"/>
                  <a:pt x="2674362" y="461665"/>
                </a:cubicBezTo>
                <a:cubicBezTo>
                  <a:pt x="2494921" y="427249"/>
                  <a:pt x="2062961" y="447341"/>
                  <a:pt x="1952089" y="461665"/>
                </a:cubicBezTo>
                <a:cubicBezTo>
                  <a:pt x="1780028" y="495580"/>
                  <a:pt x="1478947" y="462970"/>
                  <a:pt x="1372969" y="461665"/>
                </a:cubicBezTo>
                <a:cubicBezTo>
                  <a:pt x="1201307" y="478120"/>
                  <a:pt x="1067259" y="387447"/>
                  <a:pt x="937002" y="461665"/>
                </a:cubicBezTo>
                <a:cubicBezTo>
                  <a:pt x="789869" y="540339"/>
                  <a:pt x="425484" y="355212"/>
                  <a:pt x="0" y="461665"/>
                </a:cubicBezTo>
                <a:cubicBezTo>
                  <a:pt x="-19957" y="329152"/>
                  <a:pt x="9764" y="235522"/>
                  <a:pt x="0" y="0"/>
                </a:cubicBezTo>
                <a:close/>
              </a:path>
            </a:pathLst>
          </a:custGeom>
          <a:solidFill>
            <a:srgbClr val="FFF5D9"/>
          </a:solidFill>
          <a:ln w="19050">
            <a:solidFill>
              <a:srgbClr val="FF0000"/>
            </a:solidFill>
            <a:prstDash val="dashDot"/>
            <a:extLst>
              <a:ext uri="{C807C97D-BFC1-408E-A445-0C87EB9F89A2}">
                <ask:lineSketchStyleProps xmlns="" xmlns:ask="http://schemas.microsoft.com/office/drawing/2018/sketchyshapes" sd="661058248">
                  <a:custGeom>
                    <a:avLst/>
                    <a:gdLst>
                      <a:gd name="connsiteX0" fmla="*/ 0 w 7157661"/>
                      <a:gd name="connsiteY0" fmla="*/ 0 h 461665"/>
                      <a:gd name="connsiteX1" fmla="*/ 650696 w 7157661"/>
                      <a:gd name="connsiteY1" fmla="*/ 0 h 461665"/>
                      <a:gd name="connsiteX2" fmla="*/ 1158239 w 7157661"/>
                      <a:gd name="connsiteY2" fmla="*/ 0 h 461665"/>
                      <a:gd name="connsiteX3" fmla="*/ 1594206 w 7157661"/>
                      <a:gd name="connsiteY3" fmla="*/ 0 h 461665"/>
                      <a:gd name="connsiteX4" fmla="*/ 2388056 w 7157661"/>
                      <a:gd name="connsiteY4" fmla="*/ 0 h 461665"/>
                      <a:gd name="connsiteX5" fmla="*/ 2967176 w 7157661"/>
                      <a:gd name="connsiteY5" fmla="*/ 0 h 461665"/>
                      <a:gd name="connsiteX6" fmla="*/ 3617871 w 7157661"/>
                      <a:gd name="connsiteY6" fmla="*/ 0 h 461665"/>
                      <a:gd name="connsiteX7" fmla="*/ 4268568 w 7157661"/>
                      <a:gd name="connsiteY7" fmla="*/ 0 h 461665"/>
                      <a:gd name="connsiteX8" fmla="*/ 4847688 w 7157661"/>
                      <a:gd name="connsiteY8" fmla="*/ 0 h 461665"/>
                      <a:gd name="connsiteX9" fmla="*/ 5569961 w 7157661"/>
                      <a:gd name="connsiteY9" fmla="*/ 0 h 461665"/>
                      <a:gd name="connsiteX10" fmla="*/ 6292234 w 7157661"/>
                      <a:gd name="connsiteY10" fmla="*/ 0 h 461665"/>
                      <a:gd name="connsiteX11" fmla="*/ 7157661 w 7157661"/>
                      <a:gd name="connsiteY11" fmla="*/ 0 h 461665"/>
                      <a:gd name="connsiteX12" fmla="*/ 7157661 w 7157661"/>
                      <a:gd name="connsiteY12" fmla="*/ 461665 h 461665"/>
                      <a:gd name="connsiteX13" fmla="*/ 6721694 w 7157661"/>
                      <a:gd name="connsiteY13" fmla="*/ 461665 h 461665"/>
                      <a:gd name="connsiteX14" fmla="*/ 5927844 w 7157661"/>
                      <a:gd name="connsiteY14" fmla="*/ 461665 h 461665"/>
                      <a:gd name="connsiteX15" fmla="*/ 5420301 w 7157661"/>
                      <a:gd name="connsiteY15" fmla="*/ 461665 h 461665"/>
                      <a:gd name="connsiteX16" fmla="*/ 4984335 w 7157661"/>
                      <a:gd name="connsiteY16" fmla="*/ 461665 h 461665"/>
                      <a:gd name="connsiteX17" fmla="*/ 4190484 w 7157661"/>
                      <a:gd name="connsiteY17" fmla="*/ 461665 h 461665"/>
                      <a:gd name="connsiteX18" fmla="*/ 3468211 w 7157661"/>
                      <a:gd name="connsiteY18" fmla="*/ 461665 h 461665"/>
                      <a:gd name="connsiteX19" fmla="*/ 2674362 w 7157661"/>
                      <a:gd name="connsiteY19" fmla="*/ 461665 h 461665"/>
                      <a:gd name="connsiteX20" fmla="*/ 1952089 w 7157661"/>
                      <a:gd name="connsiteY20" fmla="*/ 461665 h 461665"/>
                      <a:gd name="connsiteX21" fmla="*/ 1372969 w 7157661"/>
                      <a:gd name="connsiteY21" fmla="*/ 461665 h 461665"/>
                      <a:gd name="connsiteX22" fmla="*/ 937002 w 7157661"/>
                      <a:gd name="connsiteY22" fmla="*/ 461665 h 461665"/>
                      <a:gd name="connsiteX23" fmla="*/ 0 w 7157661"/>
                      <a:gd name="connsiteY23" fmla="*/ 461665 h 461665"/>
                      <a:gd name="connsiteX24" fmla="*/ 0 w 7157661"/>
                      <a:gd name="connsiteY24" fmla="*/ 0 h 461665"/>
                      <a:gd name="connsiteX0" fmla="*/ 0 w 7157661"/>
                      <a:gd name="connsiteY0" fmla="*/ 0 h 461665"/>
                      <a:gd name="connsiteX1" fmla="*/ 793850 w 7157661"/>
                      <a:gd name="connsiteY1" fmla="*/ 0 h 461665"/>
                      <a:gd name="connsiteX2" fmla="*/ 1444546 w 7157661"/>
                      <a:gd name="connsiteY2" fmla="*/ 0 h 461665"/>
                      <a:gd name="connsiteX3" fmla="*/ 2095243 w 7157661"/>
                      <a:gd name="connsiteY3" fmla="*/ 0 h 461665"/>
                      <a:gd name="connsiteX4" fmla="*/ 2602785 w 7157661"/>
                      <a:gd name="connsiteY4" fmla="*/ 0 h 461665"/>
                      <a:gd name="connsiteX5" fmla="*/ 3110329 w 7157661"/>
                      <a:gd name="connsiteY5" fmla="*/ 0 h 461665"/>
                      <a:gd name="connsiteX6" fmla="*/ 3904178 w 7157661"/>
                      <a:gd name="connsiteY6" fmla="*/ 0 h 461665"/>
                      <a:gd name="connsiteX7" fmla="*/ 4554875 w 7157661"/>
                      <a:gd name="connsiteY7" fmla="*/ 0 h 461665"/>
                      <a:gd name="connsiteX8" fmla="*/ 5133995 w 7157661"/>
                      <a:gd name="connsiteY8" fmla="*/ 0 h 461665"/>
                      <a:gd name="connsiteX9" fmla="*/ 5856268 w 7157661"/>
                      <a:gd name="connsiteY9" fmla="*/ 0 h 461665"/>
                      <a:gd name="connsiteX10" fmla="*/ 6292234 w 7157661"/>
                      <a:gd name="connsiteY10" fmla="*/ 0 h 461665"/>
                      <a:gd name="connsiteX11" fmla="*/ 7157661 w 7157661"/>
                      <a:gd name="connsiteY11" fmla="*/ 0 h 461665"/>
                      <a:gd name="connsiteX12" fmla="*/ 7157661 w 7157661"/>
                      <a:gd name="connsiteY12" fmla="*/ 461665 h 461665"/>
                      <a:gd name="connsiteX13" fmla="*/ 6363810 w 7157661"/>
                      <a:gd name="connsiteY13" fmla="*/ 461665 h 461665"/>
                      <a:gd name="connsiteX14" fmla="*/ 5713114 w 7157661"/>
                      <a:gd name="connsiteY14" fmla="*/ 461665 h 461665"/>
                      <a:gd name="connsiteX15" fmla="*/ 5277148 w 7157661"/>
                      <a:gd name="connsiteY15" fmla="*/ 461665 h 461665"/>
                      <a:gd name="connsiteX16" fmla="*/ 4626451 w 7157661"/>
                      <a:gd name="connsiteY16" fmla="*/ 461665 h 461665"/>
                      <a:gd name="connsiteX17" fmla="*/ 4190484 w 7157661"/>
                      <a:gd name="connsiteY17" fmla="*/ 461665 h 461665"/>
                      <a:gd name="connsiteX18" fmla="*/ 3754518 w 7157661"/>
                      <a:gd name="connsiteY18" fmla="*/ 461665 h 461665"/>
                      <a:gd name="connsiteX19" fmla="*/ 2960669 w 7157661"/>
                      <a:gd name="connsiteY19" fmla="*/ 461665 h 461665"/>
                      <a:gd name="connsiteX20" fmla="*/ 2381549 w 7157661"/>
                      <a:gd name="connsiteY20" fmla="*/ 461665 h 461665"/>
                      <a:gd name="connsiteX21" fmla="*/ 1587699 w 7157661"/>
                      <a:gd name="connsiteY21" fmla="*/ 461665 h 461665"/>
                      <a:gd name="connsiteX22" fmla="*/ 793850 w 7157661"/>
                      <a:gd name="connsiteY22" fmla="*/ 461665 h 461665"/>
                      <a:gd name="connsiteX23" fmla="*/ 0 w 7157661"/>
                      <a:gd name="connsiteY23" fmla="*/ 461665 h 461665"/>
                      <a:gd name="connsiteX24" fmla="*/ 0 w 7157661"/>
                      <a:gd name="connsiteY2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57661" h="461665" fill="none" extrusionOk="0">
                        <a:moveTo>
                          <a:pt x="0" y="0"/>
                        </a:moveTo>
                        <a:cubicBezTo>
                          <a:pt x="149501" y="-14396"/>
                          <a:pt x="520462" y="2938"/>
                          <a:pt x="650696" y="0"/>
                        </a:cubicBezTo>
                        <a:cubicBezTo>
                          <a:pt x="756275" y="-7279"/>
                          <a:pt x="924311" y="28809"/>
                          <a:pt x="1158239" y="0"/>
                        </a:cubicBezTo>
                        <a:cubicBezTo>
                          <a:pt x="1403606" y="-14899"/>
                          <a:pt x="1428130" y="39983"/>
                          <a:pt x="1594206" y="0"/>
                        </a:cubicBezTo>
                        <a:cubicBezTo>
                          <a:pt x="1782052" y="-43983"/>
                          <a:pt x="2191203" y="49662"/>
                          <a:pt x="2388056" y="0"/>
                        </a:cubicBezTo>
                        <a:cubicBezTo>
                          <a:pt x="2631150" y="-87426"/>
                          <a:pt x="2798110" y="69809"/>
                          <a:pt x="2967176" y="0"/>
                        </a:cubicBezTo>
                        <a:cubicBezTo>
                          <a:pt x="3118881" y="-35733"/>
                          <a:pt x="3340309" y="15655"/>
                          <a:pt x="3617871" y="0"/>
                        </a:cubicBezTo>
                        <a:cubicBezTo>
                          <a:pt x="3892617" y="26217"/>
                          <a:pt x="4128031" y="-937"/>
                          <a:pt x="4268568" y="0"/>
                        </a:cubicBezTo>
                        <a:cubicBezTo>
                          <a:pt x="4405007" y="8139"/>
                          <a:pt x="4715515" y="-1016"/>
                          <a:pt x="4847688" y="0"/>
                        </a:cubicBezTo>
                        <a:cubicBezTo>
                          <a:pt x="4974496" y="-44611"/>
                          <a:pt x="5400633" y="32040"/>
                          <a:pt x="5569961" y="0"/>
                        </a:cubicBezTo>
                        <a:cubicBezTo>
                          <a:pt x="5741632" y="-44905"/>
                          <a:pt x="6102817" y="42722"/>
                          <a:pt x="6292234" y="0"/>
                        </a:cubicBezTo>
                        <a:cubicBezTo>
                          <a:pt x="6497352" y="-51333"/>
                          <a:pt x="6841258" y="80680"/>
                          <a:pt x="7157661" y="0"/>
                        </a:cubicBezTo>
                        <a:cubicBezTo>
                          <a:pt x="7214159" y="173549"/>
                          <a:pt x="7107410" y="354783"/>
                          <a:pt x="7157661" y="461665"/>
                        </a:cubicBezTo>
                        <a:cubicBezTo>
                          <a:pt x="6960394" y="470132"/>
                          <a:pt x="6920915" y="443954"/>
                          <a:pt x="6721694" y="461665"/>
                        </a:cubicBezTo>
                        <a:cubicBezTo>
                          <a:pt x="6505957" y="485046"/>
                          <a:pt x="6184050" y="444404"/>
                          <a:pt x="5927844" y="461665"/>
                        </a:cubicBezTo>
                        <a:cubicBezTo>
                          <a:pt x="5707366" y="532187"/>
                          <a:pt x="5566376" y="401640"/>
                          <a:pt x="5420301" y="461665"/>
                        </a:cubicBezTo>
                        <a:cubicBezTo>
                          <a:pt x="5222345" y="489615"/>
                          <a:pt x="5093881" y="428584"/>
                          <a:pt x="4984335" y="461665"/>
                        </a:cubicBezTo>
                        <a:cubicBezTo>
                          <a:pt x="4828832" y="493885"/>
                          <a:pt x="4406659" y="418828"/>
                          <a:pt x="4190484" y="461665"/>
                        </a:cubicBezTo>
                        <a:cubicBezTo>
                          <a:pt x="3891260" y="503738"/>
                          <a:pt x="3756634" y="389320"/>
                          <a:pt x="3468211" y="461665"/>
                        </a:cubicBezTo>
                        <a:cubicBezTo>
                          <a:pt x="3168917" y="483399"/>
                          <a:pt x="2855836" y="444539"/>
                          <a:pt x="2674362" y="461665"/>
                        </a:cubicBezTo>
                        <a:cubicBezTo>
                          <a:pt x="2487510" y="464367"/>
                          <a:pt x="2078256" y="449795"/>
                          <a:pt x="1952089" y="461665"/>
                        </a:cubicBezTo>
                        <a:cubicBezTo>
                          <a:pt x="1776737" y="510194"/>
                          <a:pt x="1493637" y="429563"/>
                          <a:pt x="1372969" y="461665"/>
                        </a:cubicBezTo>
                        <a:cubicBezTo>
                          <a:pt x="1237600" y="482311"/>
                          <a:pt x="1054829" y="387275"/>
                          <a:pt x="937002" y="461665"/>
                        </a:cubicBezTo>
                        <a:cubicBezTo>
                          <a:pt x="783048" y="521710"/>
                          <a:pt x="442084" y="333987"/>
                          <a:pt x="0" y="461665"/>
                        </a:cubicBezTo>
                        <a:cubicBezTo>
                          <a:pt x="-38974" y="330466"/>
                          <a:pt x="27575" y="230416"/>
                          <a:pt x="0" y="0"/>
                        </a:cubicBezTo>
                        <a:close/>
                      </a:path>
                      <a:path w="7157661" h="461665" stroke="0" extrusionOk="0">
                        <a:moveTo>
                          <a:pt x="0" y="0"/>
                        </a:moveTo>
                        <a:cubicBezTo>
                          <a:pt x="115097" y="-99964"/>
                          <a:pt x="638232" y="47651"/>
                          <a:pt x="793850" y="0"/>
                        </a:cubicBezTo>
                        <a:cubicBezTo>
                          <a:pt x="1024057" y="-12897"/>
                          <a:pt x="1133724" y="69000"/>
                          <a:pt x="1444546" y="0"/>
                        </a:cubicBezTo>
                        <a:cubicBezTo>
                          <a:pt x="1735146" y="5073"/>
                          <a:pt x="1854074" y="67460"/>
                          <a:pt x="2095243" y="0"/>
                        </a:cubicBezTo>
                        <a:cubicBezTo>
                          <a:pt x="2325110" y="-41789"/>
                          <a:pt x="2363076" y="28908"/>
                          <a:pt x="2602785" y="0"/>
                        </a:cubicBezTo>
                        <a:cubicBezTo>
                          <a:pt x="2840149" y="-45981"/>
                          <a:pt x="2996556" y="832"/>
                          <a:pt x="3110329" y="0"/>
                        </a:cubicBezTo>
                        <a:cubicBezTo>
                          <a:pt x="3291242" y="-59901"/>
                          <a:pt x="3622277" y="60970"/>
                          <a:pt x="3904178" y="0"/>
                        </a:cubicBezTo>
                        <a:cubicBezTo>
                          <a:pt x="4190799" y="-45272"/>
                          <a:pt x="4248985" y="6068"/>
                          <a:pt x="4554875" y="0"/>
                        </a:cubicBezTo>
                        <a:cubicBezTo>
                          <a:pt x="4850206" y="-5436"/>
                          <a:pt x="5046669" y="45718"/>
                          <a:pt x="5133995" y="0"/>
                        </a:cubicBezTo>
                        <a:cubicBezTo>
                          <a:pt x="5255559" y="-47523"/>
                          <a:pt x="5582045" y="9633"/>
                          <a:pt x="5856268" y="0"/>
                        </a:cubicBezTo>
                        <a:cubicBezTo>
                          <a:pt x="6173158" y="-84476"/>
                          <a:pt x="6107133" y="-1587"/>
                          <a:pt x="6292234" y="0"/>
                        </a:cubicBezTo>
                        <a:cubicBezTo>
                          <a:pt x="6451525" y="-24439"/>
                          <a:pt x="6687293" y="21236"/>
                          <a:pt x="7157661" y="0"/>
                        </a:cubicBezTo>
                        <a:cubicBezTo>
                          <a:pt x="7167364" y="96202"/>
                          <a:pt x="7160268" y="239325"/>
                          <a:pt x="7157661" y="461665"/>
                        </a:cubicBezTo>
                        <a:cubicBezTo>
                          <a:pt x="6797376" y="462923"/>
                          <a:pt x="6572638" y="362292"/>
                          <a:pt x="6363810" y="461665"/>
                        </a:cubicBezTo>
                        <a:cubicBezTo>
                          <a:pt x="6119152" y="567584"/>
                          <a:pt x="5914938" y="442171"/>
                          <a:pt x="5713114" y="461665"/>
                        </a:cubicBezTo>
                        <a:cubicBezTo>
                          <a:pt x="5548534" y="460942"/>
                          <a:pt x="5425990" y="428168"/>
                          <a:pt x="5277148" y="461665"/>
                        </a:cubicBezTo>
                        <a:cubicBezTo>
                          <a:pt x="5155517" y="464556"/>
                          <a:pt x="4754691" y="400314"/>
                          <a:pt x="4626451" y="461665"/>
                        </a:cubicBezTo>
                        <a:cubicBezTo>
                          <a:pt x="4496130" y="542962"/>
                          <a:pt x="4260596" y="398952"/>
                          <a:pt x="4190484" y="461665"/>
                        </a:cubicBezTo>
                        <a:cubicBezTo>
                          <a:pt x="4101664" y="501244"/>
                          <a:pt x="3869118" y="460297"/>
                          <a:pt x="3754518" y="461665"/>
                        </a:cubicBezTo>
                        <a:cubicBezTo>
                          <a:pt x="3677381" y="457972"/>
                          <a:pt x="3159327" y="432153"/>
                          <a:pt x="2960669" y="461665"/>
                        </a:cubicBezTo>
                        <a:cubicBezTo>
                          <a:pt x="2777725" y="502501"/>
                          <a:pt x="2521491" y="409468"/>
                          <a:pt x="2381549" y="461665"/>
                        </a:cubicBezTo>
                        <a:cubicBezTo>
                          <a:pt x="2234615" y="516986"/>
                          <a:pt x="1910515" y="463014"/>
                          <a:pt x="1587699" y="461665"/>
                        </a:cubicBezTo>
                        <a:cubicBezTo>
                          <a:pt x="1290681" y="459300"/>
                          <a:pt x="1189315" y="381448"/>
                          <a:pt x="793850" y="461665"/>
                        </a:cubicBezTo>
                        <a:cubicBezTo>
                          <a:pt x="407770" y="558396"/>
                          <a:pt x="173135" y="476255"/>
                          <a:pt x="0" y="461665"/>
                        </a:cubicBezTo>
                        <a:cubicBezTo>
                          <a:pt x="-60702" y="346707"/>
                          <a:pt x="43933" y="193049"/>
                          <a:pt x="0" y="0"/>
                        </a:cubicBezTo>
                        <a:close/>
                      </a:path>
                      <a:path w="7157661" h="461665" fill="none" stroke="0" extrusionOk="0">
                        <a:moveTo>
                          <a:pt x="0" y="0"/>
                        </a:moveTo>
                        <a:cubicBezTo>
                          <a:pt x="131890" y="-14942"/>
                          <a:pt x="518796" y="-4299"/>
                          <a:pt x="650696" y="0"/>
                        </a:cubicBezTo>
                        <a:cubicBezTo>
                          <a:pt x="777412" y="-1782"/>
                          <a:pt x="920795" y="15981"/>
                          <a:pt x="1158239" y="0"/>
                        </a:cubicBezTo>
                        <a:cubicBezTo>
                          <a:pt x="1396384" y="-17215"/>
                          <a:pt x="1413615" y="54300"/>
                          <a:pt x="1594206" y="0"/>
                        </a:cubicBezTo>
                        <a:cubicBezTo>
                          <a:pt x="1772699" y="-37120"/>
                          <a:pt x="2171681" y="79457"/>
                          <a:pt x="2388056" y="0"/>
                        </a:cubicBezTo>
                        <a:cubicBezTo>
                          <a:pt x="2595550" y="-89301"/>
                          <a:pt x="2813681" y="12637"/>
                          <a:pt x="2967176" y="0"/>
                        </a:cubicBezTo>
                        <a:cubicBezTo>
                          <a:pt x="3091967" y="-47766"/>
                          <a:pt x="3372327" y="28152"/>
                          <a:pt x="3617871" y="0"/>
                        </a:cubicBezTo>
                        <a:cubicBezTo>
                          <a:pt x="3896864" y="-14838"/>
                          <a:pt x="4111954" y="-11708"/>
                          <a:pt x="4268568" y="0"/>
                        </a:cubicBezTo>
                        <a:cubicBezTo>
                          <a:pt x="4409149" y="-13686"/>
                          <a:pt x="4745609" y="21837"/>
                          <a:pt x="4847688" y="0"/>
                        </a:cubicBezTo>
                        <a:cubicBezTo>
                          <a:pt x="4985273" y="-39620"/>
                          <a:pt x="5408987" y="18813"/>
                          <a:pt x="5569961" y="0"/>
                        </a:cubicBezTo>
                        <a:cubicBezTo>
                          <a:pt x="5708572" y="-18994"/>
                          <a:pt x="6059494" y="25951"/>
                          <a:pt x="6292234" y="0"/>
                        </a:cubicBezTo>
                        <a:cubicBezTo>
                          <a:pt x="6522607" y="72936"/>
                          <a:pt x="6836978" y="3532"/>
                          <a:pt x="7157661" y="0"/>
                        </a:cubicBezTo>
                        <a:cubicBezTo>
                          <a:pt x="7193382" y="197440"/>
                          <a:pt x="7096595" y="374870"/>
                          <a:pt x="7157661" y="461665"/>
                        </a:cubicBezTo>
                        <a:cubicBezTo>
                          <a:pt x="6957301" y="472543"/>
                          <a:pt x="6936186" y="441273"/>
                          <a:pt x="6721694" y="461665"/>
                        </a:cubicBezTo>
                        <a:cubicBezTo>
                          <a:pt x="6546534" y="521563"/>
                          <a:pt x="6177265" y="332686"/>
                          <a:pt x="5927844" y="461665"/>
                        </a:cubicBezTo>
                        <a:cubicBezTo>
                          <a:pt x="5664686" y="528111"/>
                          <a:pt x="5603211" y="420460"/>
                          <a:pt x="5420301" y="461665"/>
                        </a:cubicBezTo>
                        <a:cubicBezTo>
                          <a:pt x="5245563" y="508995"/>
                          <a:pt x="5075279" y="456054"/>
                          <a:pt x="4984335" y="461665"/>
                        </a:cubicBezTo>
                        <a:cubicBezTo>
                          <a:pt x="4885639" y="485373"/>
                          <a:pt x="4424626" y="367105"/>
                          <a:pt x="4190484" y="461665"/>
                        </a:cubicBezTo>
                        <a:cubicBezTo>
                          <a:pt x="3998235" y="503361"/>
                          <a:pt x="3695331" y="452094"/>
                          <a:pt x="3468211" y="461665"/>
                        </a:cubicBezTo>
                        <a:cubicBezTo>
                          <a:pt x="3150684" y="556846"/>
                          <a:pt x="2912827" y="505216"/>
                          <a:pt x="2674362" y="461665"/>
                        </a:cubicBezTo>
                        <a:cubicBezTo>
                          <a:pt x="2474309" y="431111"/>
                          <a:pt x="2107384" y="421437"/>
                          <a:pt x="1952089" y="461665"/>
                        </a:cubicBezTo>
                        <a:cubicBezTo>
                          <a:pt x="1784198" y="481064"/>
                          <a:pt x="1485171" y="466644"/>
                          <a:pt x="1372969" y="461665"/>
                        </a:cubicBezTo>
                        <a:cubicBezTo>
                          <a:pt x="1241064" y="469369"/>
                          <a:pt x="1047653" y="416887"/>
                          <a:pt x="937002" y="461665"/>
                        </a:cubicBezTo>
                        <a:cubicBezTo>
                          <a:pt x="853153" y="566472"/>
                          <a:pt x="421746" y="383855"/>
                          <a:pt x="0" y="461665"/>
                        </a:cubicBezTo>
                        <a:cubicBezTo>
                          <a:pt x="-9582" y="311740"/>
                          <a:pt x="33146" y="213572"/>
                          <a:pt x="0" y="0"/>
                        </a:cubicBezTo>
                        <a:close/>
                      </a:path>
                    </a:pathLst>
                  </a:custGeom>
                  <ask:type>
                    <ask:lineSketchScribble/>
                  </ask:type>
                </ask:lineSketchStyleProps>
              </a:ext>
            </a:extLst>
          </a:ln>
        </p:spPr>
        <p:txBody>
          <a:bodyPr wrap="square">
            <a:spAutoFit/>
          </a:bodyPr>
          <a:lstStyle/>
          <a:p>
            <a:pPr lvl="0">
              <a:buClrTx/>
            </a:pPr>
            <a:r>
              <a:rPr lang="en-US" sz="2400" dirty="0" err="1">
                <a:solidFill>
                  <a:prstClr val="black"/>
                </a:solidFill>
              </a:rPr>
              <a:t>Nhờ</a:t>
            </a:r>
            <a:r>
              <a:rPr lang="en-US" sz="2400" dirty="0">
                <a:solidFill>
                  <a:prstClr val="black"/>
                </a:solidFill>
              </a:rPr>
              <a:t> </a:t>
            </a:r>
            <a:r>
              <a:rPr lang="en-US" sz="2400" dirty="0" err="1">
                <a:solidFill>
                  <a:prstClr val="black"/>
                </a:solidFill>
              </a:rPr>
              <a:t>tối</a:t>
            </a:r>
            <a:r>
              <a:rPr lang="en-US" sz="2400" dirty="0">
                <a:solidFill>
                  <a:prstClr val="black"/>
                </a:solidFill>
              </a:rPr>
              <a:t> </a:t>
            </a:r>
            <a:r>
              <a:rPr lang="en-US" sz="2400" dirty="0" err="1">
                <a:solidFill>
                  <a:prstClr val="black"/>
                </a:solidFill>
              </a:rPr>
              <a:t>nào</a:t>
            </a:r>
            <a:r>
              <a:rPr lang="en-US" sz="2400" dirty="0">
                <a:solidFill>
                  <a:prstClr val="black"/>
                </a:solidFill>
              </a:rPr>
              <a:t> </a:t>
            </a:r>
            <a:r>
              <a:rPr lang="en-US" sz="2400" dirty="0" err="1">
                <a:solidFill>
                  <a:prstClr val="black"/>
                </a:solidFill>
              </a:rPr>
              <a:t>bà</a:t>
            </a:r>
            <a:r>
              <a:rPr lang="en-US" sz="2400" dirty="0">
                <a:solidFill>
                  <a:prstClr val="black"/>
                </a:solidFill>
              </a:rPr>
              <a:t> </a:t>
            </a:r>
            <a:r>
              <a:rPr lang="en-US" sz="2400" dirty="0" err="1">
                <a:solidFill>
                  <a:prstClr val="black"/>
                </a:solidFill>
              </a:rPr>
              <a:t>cũng</a:t>
            </a:r>
            <a:r>
              <a:rPr lang="en-US" sz="2400" dirty="0">
                <a:solidFill>
                  <a:prstClr val="black"/>
                </a:solidFill>
              </a:rPr>
              <a:t> </a:t>
            </a:r>
            <a:r>
              <a:rPr lang="en-US" sz="2400" dirty="0" err="1">
                <a:solidFill>
                  <a:prstClr val="black"/>
                </a:solidFill>
              </a:rPr>
              <a:t>kể</a:t>
            </a:r>
            <a:r>
              <a:rPr lang="en-US" sz="2400" dirty="0">
                <a:solidFill>
                  <a:prstClr val="black"/>
                </a:solidFill>
              </a:rPr>
              <a:t> </a:t>
            </a:r>
            <a:r>
              <a:rPr lang="en-US" sz="2400" dirty="0" err="1">
                <a:solidFill>
                  <a:prstClr val="black"/>
                </a:solidFill>
              </a:rPr>
              <a:t>chuyện</a:t>
            </a:r>
            <a:r>
              <a:rPr lang="en-US" sz="2400" dirty="0">
                <a:solidFill>
                  <a:prstClr val="black"/>
                </a:solidFill>
              </a:rPr>
              <a:t> </a:t>
            </a:r>
            <a:r>
              <a:rPr lang="en-US" sz="2400" dirty="0" err="1">
                <a:solidFill>
                  <a:prstClr val="black"/>
                </a:solidFill>
              </a:rPr>
              <a:t>cho</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nhỏ</a:t>
            </a:r>
            <a:r>
              <a:rPr lang="en-US" sz="2400" dirty="0">
                <a:solidFill>
                  <a:prstClr val="black"/>
                </a:solidFill>
              </a:rPr>
              <a:t> </a:t>
            </a:r>
            <a:r>
              <a:rPr lang="en-US" sz="2400" dirty="0" err="1">
                <a:solidFill>
                  <a:prstClr val="black"/>
                </a:solidFill>
              </a:rPr>
              <a:t>nghe</a:t>
            </a:r>
            <a:r>
              <a:rPr lang="en-US" sz="2400" dirty="0">
                <a:solidFill>
                  <a:prstClr val="black"/>
                </a:solidFill>
              </a:rPr>
              <a:t>.</a:t>
            </a:r>
            <a:endParaRPr lang="en-US" sz="2400" kern="1200" dirty="0">
              <a:solidFill>
                <a:prstClr val="black"/>
              </a:solidFill>
            </a:endParaRPr>
          </a:p>
        </p:txBody>
      </p:sp>
      <p:pic>
        <p:nvPicPr>
          <p:cNvPr id="1004" name="图片 15">
            <a:extLst>
              <a:ext uri="{FF2B5EF4-FFF2-40B4-BE49-F238E27FC236}">
                <a16:creationId xmlns="" xmlns:a16="http://schemas.microsoft.com/office/drawing/2014/main" id="{F9B5C8B0-E832-4C31-99E5-CFD22B4E5C8F}"/>
              </a:ext>
            </a:extLst>
          </p:cNvPr>
          <p:cNvPicPr>
            <a:picLocks noChangeAspect="1"/>
          </p:cNvPicPr>
          <p:nvPr/>
        </p:nvPicPr>
        <p:blipFill>
          <a:blip r:embed="rId6"/>
          <a:stretch>
            <a:fillRect/>
          </a:stretch>
        </p:blipFill>
        <p:spPr>
          <a:xfrm rot="10443585" flipH="1">
            <a:off x="1659082" y="3708186"/>
            <a:ext cx="366645" cy="564119"/>
          </a:xfrm>
          <a:prstGeom prst="rect">
            <a:avLst/>
          </a:prstGeom>
        </p:spPr>
      </p:pic>
      <p:grpSp>
        <p:nvGrpSpPr>
          <p:cNvPr id="1005" name="Group 1004">
            <a:extLst>
              <a:ext uri="{FF2B5EF4-FFF2-40B4-BE49-F238E27FC236}">
                <a16:creationId xmlns="" xmlns:a16="http://schemas.microsoft.com/office/drawing/2014/main" id="{F8B8E4F7-5F11-4240-8494-773AECC6F204}"/>
              </a:ext>
            </a:extLst>
          </p:cNvPr>
          <p:cNvGrpSpPr/>
          <p:nvPr/>
        </p:nvGrpSpPr>
        <p:grpSpPr>
          <a:xfrm>
            <a:off x="1733138" y="3280116"/>
            <a:ext cx="5677724" cy="499644"/>
            <a:chOff x="2054293" y="1635445"/>
            <a:chExt cx="6264517" cy="1219268"/>
          </a:xfrm>
        </p:grpSpPr>
        <p:grpSp>
          <p:nvGrpSpPr>
            <p:cNvPr id="1006" name="Group 1005">
              <a:extLst>
                <a:ext uri="{FF2B5EF4-FFF2-40B4-BE49-F238E27FC236}">
                  <a16:creationId xmlns="" xmlns:a16="http://schemas.microsoft.com/office/drawing/2014/main" id="{DC092111-238F-47C9-BAB5-71484AD5D4BB}"/>
                </a:ext>
              </a:extLst>
            </p:cNvPr>
            <p:cNvGrpSpPr/>
            <p:nvPr/>
          </p:nvGrpSpPr>
          <p:grpSpPr>
            <a:xfrm>
              <a:off x="2054293" y="1635445"/>
              <a:ext cx="6264517" cy="1219268"/>
              <a:chOff x="1560044" y="1142346"/>
              <a:chExt cx="8995704" cy="1512000"/>
            </a:xfrm>
          </p:grpSpPr>
          <p:sp>
            <p:nvSpPr>
              <p:cNvPr id="1008" name="Rounded Rectangle 23">
                <a:extLst>
                  <a:ext uri="{FF2B5EF4-FFF2-40B4-BE49-F238E27FC236}">
                    <a16:creationId xmlns="" xmlns:a16="http://schemas.microsoft.com/office/drawing/2014/main" id="{A4A55975-04C2-410D-9578-F308E18257D0}"/>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1009" name="Rectangle 1008">
                <a:extLst>
                  <a:ext uri="{FF2B5EF4-FFF2-40B4-BE49-F238E27FC236}">
                    <a16:creationId xmlns="" xmlns:a16="http://schemas.microsoft.com/office/drawing/2014/main" id="{04CFCC56-2789-4C21-9113-7985DFDDFB9F}"/>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07" name="TextBox 1006">
              <a:extLst>
                <a:ext uri="{FF2B5EF4-FFF2-40B4-BE49-F238E27FC236}">
                  <a16:creationId xmlns="" xmlns:a16="http://schemas.microsoft.com/office/drawing/2014/main" id="{AB789C34-55D5-4F3E-8E88-1CA2B98DE3AC}"/>
                </a:ext>
              </a:extLst>
            </p:cNvPr>
            <p:cNvSpPr txBox="1"/>
            <p:nvPr/>
          </p:nvSpPr>
          <p:spPr>
            <a:xfrm>
              <a:off x="2365361" y="1706469"/>
              <a:ext cx="5722989" cy="829102"/>
            </a:xfrm>
            <a:prstGeom prst="rect">
              <a:avLst/>
            </a:prstGeom>
            <a:noFill/>
          </p:spPr>
          <p:txBody>
            <a:bodyPr wrap="square">
              <a:spAutoFit/>
            </a:bodyPr>
            <a:lstStyle/>
            <a:p>
              <a:r>
                <a:rPr lang="vi-VN" sz="2800">
                  <a:latin typeface="Calibri" panose="020F0502020204030204" pitchFamily="34" charset="0"/>
                  <a:cs typeface="Calibri" panose="020F0502020204030204" pitchFamily="34" charset="0"/>
                </a:rPr>
                <a:t>Điều gì đưa bạn nhỏ vào giấc ngủ?</a:t>
              </a:r>
              <a:endParaRPr lang="en-US" sz="2800" dirty="0">
                <a:latin typeface="Calibri" panose="020F0502020204030204" pitchFamily="34" charset="0"/>
                <a:cs typeface="Calibri" panose="020F0502020204030204" pitchFamily="34" charset="0"/>
              </a:endParaRPr>
            </a:p>
          </p:txBody>
        </p:sp>
      </p:grpSp>
      <p:sp>
        <p:nvSpPr>
          <p:cNvPr id="1010" name="KSO_Shape">
            <a:extLst>
              <a:ext uri="{FF2B5EF4-FFF2-40B4-BE49-F238E27FC236}">
                <a16:creationId xmlns="" xmlns:a16="http://schemas.microsoft.com/office/drawing/2014/main" id="{9AF49B42-70E7-40E9-937A-D2F7E03EEF39}"/>
              </a:ext>
            </a:extLst>
          </p:cNvPr>
          <p:cNvSpPr/>
          <p:nvPr>
            <p:custDataLst>
              <p:tags r:id="rId2"/>
            </p:custDataLst>
          </p:nvPr>
        </p:nvSpPr>
        <p:spPr>
          <a:xfrm>
            <a:off x="1612753" y="3059107"/>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011" name="KSO_Shape">
            <a:extLst>
              <a:ext uri="{FF2B5EF4-FFF2-40B4-BE49-F238E27FC236}">
                <a16:creationId xmlns="" xmlns:a16="http://schemas.microsoft.com/office/drawing/2014/main" id="{1F3ADB96-4EDD-4454-8ADF-B1B3CD8AE3B0}"/>
              </a:ext>
            </a:extLst>
          </p:cNvPr>
          <p:cNvSpPr/>
          <p:nvPr>
            <p:custDataLst>
              <p:tags r:id="rId3"/>
            </p:custDataLst>
          </p:nvPr>
        </p:nvSpPr>
        <p:spPr>
          <a:xfrm rot="922652">
            <a:off x="1842228" y="3057884"/>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Tree>
    <p:custDataLst>
      <p:tags r:id="rId1"/>
    </p:custDataLst>
    <p:extLst>
      <p:ext uri="{BB962C8B-B14F-4D97-AF65-F5344CB8AC3E}">
        <p14:creationId xmlns:p14="http://schemas.microsoft.com/office/powerpoint/2010/main" val="26394024"/>
      </p:ext>
    </p:extLst>
  </p:cSld>
  <p:clrMapOvr>
    <a:masterClrMapping/>
  </p:clrMapOvr>
  <mc:AlternateContent xmlns:mc="http://schemas.openxmlformats.org/markup-compatibility/2006" xmlns:p14="http://schemas.microsoft.com/office/powerpoint/2010/main">
    <mc:Choice Requires="p14">
      <p:transition spd="slow" p14:dur="2500" advTm="49726">
        <p14:ferris dir="l"/>
      </p:transition>
    </mc:Choice>
    <mc:Fallback xmlns="">
      <p:transition spd="slow" advTm="497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01"/>
                                        </p:tgtEl>
                                        <p:attrNameLst>
                                          <p:attrName>style.visibility</p:attrName>
                                        </p:attrNameLst>
                                      </p:cBhvr>
                                      <p:to>
                                        <p:strVal val="visible"/>
                                      </p:to>
                                    </p:set>
                                    <p:animEffect transition="in" filter="wipe(left)">
                                      <p:cBhvr>
                                        <p:cTn id="18" dur="500"/>
                                        <p:tgtEl>
                                          <p:spTgt spid="100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2"/>
                                        </p:tgtEl>
                                        <p:attrNameLst>
                                          <p:attrName>style.visibility</p:attrName>
                                        </p:attrNameLst>
                                      </p:cBhvr>
                                      <p:to>
                                        <p:strVal val="visible"/>
                                      </p:to>
                                    </p:set>
                                    <p:animEffect transition="in" filter="wipe(left)">
                                      <p:cBhvr>
                                        <p:cTn id="21" dur="500"/>
                                        <p:tgtEl>
                                          <p:spTgt spid="1002"/>
                                        </p:tgtEl>
                                      </p:cBhvr>
                                    </p:animEffect>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011"/>
                                        </p:tgtEl>
                                        <p:attrNameLst>
                                          <p:attrName>style.visibility</p:attrName>
                                        </p:attrNameLst>
                                      </p:cBhvr>
                                      <p:to>
                                        <p:strVal val="visible"/>
                                      </p:to>
                                    </p:set>
                                    <p:anim calcmode="lin" valueType="num">
                                      <p:cBhvr>
                                        <p:cTn id="25" dur="500" fill="hold"/>
                                        <p:tgtEl>
                                          <p:spTgt spid="1011"/>
                                        </p:tgtEl>
                                        <p:attrNameLst>
                                          <p:attrName>ppt_w</p:attrName>
                                        </p:attrNameLst>
                                      </p:cBhvr>
                                      <p:tavLst>
                                        <p:tav tm="0">
                                          <p:val>
                                            <p:fltVal val="0"/>
                                          </p:val>
                                        </p:tav>
                                        <p:tav tm="100000">
                                          <p:val>
                                            <p:strVal val="#ppt_w"/>
                                          </p:val>
                                        </p:tav>
                                      </p:tavLst>
                                    </p:anim>
                                    <p:anim calcmode="lin" valueType="num">
                                      <p:cBhvr>
                                        <p:cTn id="26" dur="500" fill="hold"/>
                                        <p:tgtEl>
                                          <p:spTgt spid="1011"/>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010"/>
                                        </p:tgtEl>
                                        <p:attrNameLst>
                                          <p:attrName>style.visibility</p:attrName>
                                        </p:attrNameLst>
                                      </p:cBhvr>
                                      <p:to>
                                        <p:strVal val="visible"/>
                                      </p:to>
                                    </p:set>
                                    <p:anim calcmode="lin" valueType="num">
                                      <p:cBhvr>
                                        <p:cTn id="29" dur="500" fill="hold"/>
                                        <p:tgtEl>
                                          <p:spTgt spid="1010"/>
                                        </p:tgtEl>
                                        <p:attrNameLst>
                                          <p:attrName>ppt_w</p:attrName>
                                        </p:attrNameLst>
                                      </p:cBhvr>
                                      <p:tavLst>
                                        <p:tav tm="0">
                                          <p:val>
                                            <p:fltVal val="0"/>
                                          </p:val>
                                        </p:tav>
                                        <p:tav tm="100000">
                                          <p:val>
                                            <p:strVal val="#ppt_w"/>
                                          </p:val>
                                        </p:tav>
                                      </p:tavLst>
                                    </p:anim>
                                    <p:anim calcmode="lin" valueType="num">
                                      <p:cBhvr>
                                        <p:cTn id="30" dur="500" fill="hold"/>
                                        <p:tgtEl>
                                          <p:spTgt spid="1010"/>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05"/>
                                        </p:tgtEl>
                                        <p:attrNameLst>
                                          <p:attrName>style.visibility</p:attrName>
                                        </p:attrNameLst>
                                      </p:cBhvr>
                                      <p:to>
                                        <p:strVal val="visible"/>
                                      </p:to>
                                    </p:set>
                                    <p:animEffect transition="in" filter="wipe(left)">
                                      <p:cBhvr>
                                        <p:cTn id="34" dur="500"/>
                                        <p:tgtEl>
                                          <p:spTgt spid="10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04"/>
                                        </p:tgtEl>
                                        <p:attrNameLst>
                                          <p:attrName>style.visibility</p:attrName>
                                        </p:attrNameLst>
                                      </p:cBhvr>
                                      <p:to>
                                        <p:strVal val="visible"/>
                                      </p:to>
                                    </p:set>
                                    <p:animEffect transition="in" filter="wipe(left)">
                                      <p:cBhvr>
                                        <p:cTn id="39" dur="500"/>
                                        <p:tgtEl>
                                          <p:spTgt spid="100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03"/>
                                        </p:tgtEl>
                                        <p:attrNameLst>
                                          <p:attrName>style.visibility</p:attrName>
                                        </p:attrNameLst>
                                      </p:cBhvr>
                                      <p:to>
                                        <p:strVal val="visible"/>
                                      </p:to>
                                    </p:set>
                                    <p:animEffect transition="in" filter="wipe(left)">
                                      <p:cBhvr>
                                        <p:cTn id="43"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002" grpId="0" animBg="1"/>
      <p:bldP spid="1003" grpId="0" animBg="1"/>
      <p:bldP spid="1010" grpId="0" animBg="1"/>
      <p:bldP spid="10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 xmlns:a16="http://schemas.microsoft.com/office/drawing/2014/main" id="{02CDB93B-90FC-4EDA-B7C7-D51A13567BFF}"/>
              </a:ext>
            </a:extLst>
          </p:cNvPr>
          <p:cNvSpPr txBox="1">
            <a:spLocks/>
          </p:cNvSpPr>
          <p:nvPr/>
        </p:nvSpPr>
        <p:spPr>
          <a:xfrm>
            <a:off x="3192652" y="81393"/>
            <a:ext cx="212857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000" b="1" dirty="0" err="1">
                <a:solidFill>
                  <a:schemeClr val="accent5"/>
                </a:solidFill>
              </a:rPr>
              <a:t>Bà</a:t>
            </a:r>
            <a:r>
              <a:rPr lang="en-US" sz="4000" b="1" dirty="0">
                <a:solidFill>
                  <a:schemeClr val="accent5"/>
                </a:solidFill>
              </a:rPr>
              <a:t> </a:t>
            </a:r>
            <a:r>
              <a:rPr lang="en-US" sz="4000" b="1" dirty="0" err="1">
                <a:solidFill>
                  <a:schemeClr val="accent5"/>
                </a:solidFill>
              </a:rPr>
              <a:t>tôi</a:t>
            </a:r>
            <a:endParaRPr lang="en-US" sz="4000" b="1" dirty="0">
              <a:solidFill>
                <a:schemeClr val="accent5"/>
              </a:solidFill>
            </a:endParaRPr>
          </a:p>
        </p:txBody>
      </p:sp>
      <p:sp>
        <p:nvSpPr>
          <p:cNvPr id="999" name="Google Shape;5317;p41">
            <a:extLst>
              <a:ext uri="{FF2B5EF4-FFF2-40B4-BE49-F238E27FC236}">
                <a16:creationId xmlns="" xmlns:a16="http://schemas.microsoft.com/office/drawing/2014/main" id="{96173B26-7B3C-4A80-A237-C70DD05C0EEB}"/>
              </a:ext>
            </a:extLst>
          </p:cNvPr>
          <p:cNvSpPr txBox="1">
            <a:spLocks/>
          </p:cNvSpPr>
          <p:nvPr/>
        </p:nvSpPr>
        <p:spPr>
          <a:xfrm>
            <a:off x="527194" y="824878"/>
            <a:ext cx="8134206" cy="283285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sz="3600" b="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p>
        </p:txBody>
      </p:sp>
      <p:sp>
        <p:nvSpPr>
          <p:cNvPr id="15" name="Google Shape;5317;p41">
            <a:extLst>
              <a:ext uri="{FF2B5EF4-FFF2-40B4-BE49-F238E27FC236}">
                <a16:creationId xmlns="" xmlns:a16="http://schemas.microsoft.com/office/drawing/2014/main" id="{52A194C5-CC36-4F9E-A4D4-E0DB44C07F32}"/>
              </a:ext>
            </a:extLst>
          </p:cNvPr>
          <p:cNvSpPr txBox="1">
            <a:spLocks/>
          </p:cNvSpPr>
          <p:nvPr/>
        </p:nvSpPr>
        <p:spPr>
          <a:xfrm>
            <a:off x="881252" y="883280"/>
            <a:ext cx="744348"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vi-VN" sz="3600" dirty="0">
                <a:solidFill>
                  <a:srgbClr val="FF0000"/>
                </a:solidFill>
                <a:latin typeface="Calibri" panose="020F0502020204030204" pitchFamily="34" charset="0"/>
                <a:cs typeface="Calibri" panose="020F0502020204030204" pitchFamily="34" charset="0"/>
              </a:rPr>
              <a:t>Tối</a:t>
            </a:r>
            <a:endParaRPr lang="en-US" sz="3600" b="1" dirty="0">
              <a:solidFill>
                <a:srgbClr val="FF0000"/>
              </a:solidFill>
            </a:endParaRPr>
          </a:p>
        </p:txBody>
      </p:sp>
      <p:sp>
        <p:nvSpPr>
          <p:cNvPr id="16" name="Google Shape;5317;p41">
            <a:extLst>
              <a:ext uri="{FF2B5EF4-FFF2-40B4-BE49-F238E27FC236}">
                <a16:creationId xmlns="" xmlns:a16="http://schemas.microsoft.com/office/drawing/2014/main" id="{62888354-002D-4402-AC11-0AC59019C9EB}"/>
              </a:ext>
            </a:extLst>
          </p:cNvPr>
          <p:cNvSpPr txBox="1">
            <a:spLocks/>
          </p:cNvSpPr>
          <p:nvPr/>
        </p:nvSpPr>
        <p:spPr>
          <a:xfrm>
            <a:off x="474133" y="1436317"/>
            <a:ext cx="1379348"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vi-VN" sz="3600" dirty="0">
                <a:solidFill>
                  <a:srgbClr val="FF0000"/>
                </a:solidFill>
                <a:latin typeface="Calibri" panose="020F0502020204030204" pitchFamily="34" charset="0"/>
                <a:cs typeface="Calibri" panose="020F0502020204030204" pitchFamily="34" charset="0"/>
              </a:rPr>
              <a:t>Giọng</a:t>
            </a:r>
            <a:endParaRPr lang="en-US" sz="3600" b="1" dirty="0">
              <a:solidFill>
                <a:srgbClr val="FF0000"/>
              </a:solidFill>
            </a:endParaRPr>
          </a:p>
        </p:txBody>
      </p:sp>
      <p:sp>
        <p:nvSpPr>
          <p:cNvPr id="17" name="Google Shape;5317;p41">
            <a:extLst>
              <a:ext uri="{FF2B5EF4-FFF2-40B4-BE49-F238E27FC236}">
                <a16:creationId xmlns="" xmlns:a16="http://schemas.microsoft.com/office/drawing/2014/main" id="{5813E852-5009-47DD-9BD2-6F15D6030D4C}"/>
              </a:ext>
            </a:extLst>
          </p:cNvPr>
          <p:cNvSpPr txBox="1">
            <a:spLocks/>
          </p:cNvSpPr>
          <p:nvPr/>
        </p:nvSpPr>
        <p:spPr>
          <a:xfrm>
            <a:off x="491067" y="1972420"/>
            <a:ext cx="133737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vi-VN" sz="3600" dirty="0">
                <a:solidFill>
                  <a:srgbClr val="FF0000"/>
                </a:solidFill>
                <a:latin typeface="Calibri" panose="020F0502020204030204" pitchFamily="34" charset="0"/>
                <a:cs typeface="Calibri" panose="020F0502020204030204" pitchFamily="34" charset="0"/>
              </a:rPr>
              <a:t>Trong</a:t>
            </a:r>
            <a:endParaRPr lang="en-US" sz="3600" b="1" dirty="0">
              <a:solidFill>
                <a:srgbClr val="FF0000"/>
              </a:solidFill>
            </a:endParaRPr>
          </a:p>
        </p:txBody>
      </p:sp>
      <p:sp>
        <p:nvSpPr>
          <p:cNvPr id="18" name="Oval 17">
            <a:extLst>
              <a:ext uri="{FF2B5EF4-FFF2-40B4-BE49-F238E27FC236}">
                <a16:creationId xmlns="" xmlns:a16="http://schemas.microsoft.com/office/drawing/2014/main" id="{B7C852DC-9121-4696-8B39-12D481A8DA00}"/>
              </a:ext>
            </a:extLst>
          </p:cNvPr>
          <p:cNvSpPr/>
          <p:nvPr/>
        </p:nvSpPr>
        <p:spPr>
          <a:xfrm>
            <a:off x="8424333" y="1177000"/>
            <a:ext cx="192473" cy="259317"/>
          </a:xfrm>
          <a:prstGeom prst="ellipse">
            <a:avLst/>
          </a:prstGeom>
          <a:noFill/>
          <a:ln w="28575" cap="flat" cmpd="sng" algn="ctr">
            <a:solidFill>
              <a:srgbClr val="333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FF"/>
              </a:solidFill>
              <a:effectLst/>
              <a:uLnTx/>
              <a:uFillTx/>
              <a:ea typeface="+mn-ea"/>
            </a:endParaRPr>
          </a:p>
        </p:txBody>
      </p:sp>
      <p:sp>
        <p:nvSpPr>
          <p:cNvPr id="19" name="Oval 18">
            <a:extLst>
              <a:ext uri="{FF2B5EF4-FFF2-40B4-BE49-F238E27FC236}">
                <a16:creationId xmlns="" xmlns:a16="http://schemas.microsoft.com/office/drawing/2014/main" id="{71455C72-8F52-4D46-8608-A9457360406E}"/>
              </a:ext>
            </a:extLst>
          </p:cNvPr>
          <p:cNvSpPr/>
          <p:nvPr/>
        </p:nvSpPr>
        <p:spPr>
          <a:xfrm>
            <a:off x="2270914" y="1177000"/>
            <a:ext cx="306065" cy="302287"/>
          </a:xfrm>
          <a:prstGeom prst="ellipse">
            <a:avLst/>
          </a:prstGeom>
          <a:noFill/>
          <a:ln w="28575" cap="flat" cmpd="sng" algn="ctr">
            <a:solidFill>
              <a:srgbClr val="333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FF"/>
              </a:solidFill>
              <a:effectLst/>
              <a:uLnTx/>
              <a:uFillTx/>
              <a:ea typeface="+mn-ea"/>
            </a:endParaRPr>
          </a:p>
        </p:txBody>
      </p:sp>
      <p:sp>
        <p:nvSpPr>
          <p:cNvPr id="20" name="Oval 19">
            <a:extLst>
              <a:ext uri="{FF2B5EF4-FFF2-40B4-BE49-F238E27FC236}">
                <a16:creationId xmlns="" xmlns:a16="http://schemas.microsoft.com/office/drawing/2014/main" id="{45F314D7-C34E-4F55-9BEA-B5C8B4555CC2}"/>
              </a:ext>
            </a:extLst>
          </p:cNvPr>
          <p:cNvSpPr/>
          <p:nvPr/>
        </p:nvSpPr>
        <p:spPr>
          <a:xfrm>
            <a:off x="1399481" y="3324554"/>
            <a:ext cx="306065" cy="302287"/>
          </a:xfrm>
          <a:prstGeom prst="ellipse">
            <a:avLst/>
          </a:prstGeom>
          <a:noFill/>
          <a:ln w="28575" cap="flat" cmpd="sng" algn="ctr">
            <a:solidFill>
              <a:srgbClr val="333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FF"/>
              </a:solidFill>
              <a:effectLst/>
              <a:uLnTx/>
              <a:uFillTx/>
              <a:ea typeface="+mn-ea"/>
            </a:endParaRPr>
          </a:p>
        </p:txBody>
      </p:sp>
      <p:sp>
        <p:nvSpPr>
          <p:cNvPr id="21" name="Oval 20">
            <a:extLst>
              <a:ext uri="{FF2B5EF4-FFF2-40B4-BE49-F238E27FC236}">
                <a16:creationId xmlns="" xmlns:a16="http://schemas.microsoft.com/office/drawing/2014/main" id="{45A8D8D2-F45A-455B-B020-35B139EF220B}"/>
              </a:ext>
            </a:extLst>
          </p:cNvPr>
          <p:cNvSpPr/>
          <p:nvPr/>
        </p:nvSpPr>
        <p:spPr>
          <a:xfrm>
            <a:off x="8424333" y="1702282"/>
            <a:ext cx="192473" cy="259317"/>
          </a:xfrm>
          <a:prstGeom prst="ellipse">
            <a:avLst/>
          </a:prstGeom>
          <a:noFill/>
          <a:ln w="28575" cap="flat" cmpd="sng" algn="ctr">
            <a:solidFill>
              <a:srgbClr val="3333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33FF"/>
              </a:solidFill>
              <a:effectLst/>
              <a:uLnTx/>
              <a:uFillTx/>
              <a:ea typeface="+mn-ea"/>
            </a:endParaRPr>
          </a:p>
        </p:txBody>
      </p:sp>
    </p:spTree>
    <p:custDataLst>
      <p:tags r:id="rId1"/>
    </p:custDataLst>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spd="slow" p14:dur="2500" advTm="89013">
        <p14:ferris dir="l"/>
      </p:transition>
    </mc:Choice>
    <mc:Fallback xmlns="">
      <p:transition spd="slow" advTm="890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5" grpId="0"/>
      <p:bldP spid="16" grpId="0"/>
      <p:bldP spid="17" grpId="0"/>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 xmlns:a16="http://schemas.microsoft.com/office/drawing/2014/main" id="{02CDB93B-90FC-4EDA-B7C7-D51A13567BFF}"/>
              </a:ext>
            </a:extLst>
          </p:cNvPr>
          <p:cNvSpPr txBox="1">
            <a:spLocks/>
          </p:cNvSpPr>
          <p:nvPr/>
        </p:nvSpPr>
        <p:spPr>
          <a:xfrm>
            <a:off x="3184186" y="1198993"/>
            <a:ext cx="2128576"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000" b="1" dirty="0" err="1">
                <a:solidFill>
                  <a:schemeClr val="accent5"/>
                </a:solidFill>
              </a:rPr>
              <a:t>Bà</a:t>
            </a:r>
            <a:r>
              <a:rPr lang="en-US" sz="4000" b="1" dirty="0">
                <a:solidFill>
                  <a:schemeClr val="accent5"/>
                </a:solidFill>
              </a:rPr>
              <a:t> </a:t>
            </a:r>
            <a:r>
              <a:rPr lang="en-US" sz="4000" b="1" dirty="0" err="1">
                <a:solidFill>
                  <a:schemeClr val="accent5"/>
                </a:solidFill>
              </a:rPr>
              <a:t>tôi</a:t>
            </a:r>
            <a:endParaRPr lang="en-US" sz="4000" b="1" dirty="0">
              <a:solidFill>
                <a:schemeClr val="accent5"/>
              </a:solidFill>
            </a:endParaRPr>
          </a:p>
        </p:txBody>
      </p:sp>
      <p:sp>
        <p:nvSpPr>
          <p:cNvPr id="999" name="Google Shape;5317;p41">
            <a:extLst>
              <a:ext uri="{FF2B5EF4-FFF2-40B4-BE49-F238E27FC236}">
                <a16:creationId xmlns="" xmlns:a16="http://schemas.microsoft.com/office/drawing/2014/main" id="{96173B26-7B3C-4A80-A237-C70DD05C0EEB}"/>
              </a:ext>
            </a:extLst>
          </p:cNvPr>
          <p:cNvSpPr txBox="1">
            <a:spLocks/>
          </p:cNvSpPr>
          <p:nvPr/>
        </p:nvSpPr>
        <p:spPr>
          <a:xfrm>
            <a:off x="400194" y="1874745"/>
            <a:ext cx="8134206" cy="283285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sz="3600" b="0" dirty="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p>
        </p:txBody>
      </p:sp>
      <p:sp>
        <p:nvSpPr>
          <p:cNvPr id="11" name="Google Shape;5317;p41">
            <a:extLst>
              <a:ext uri="{FF2B5EF4-FFF2-40B4-BE49-F238E27FC236}">
                <a16:creationId xmlns="" xmlns:a16="http://schemas.microsoft.com/office/drawing/2014/main" id="{654F897A-C17B-4779-AB69-5AAFD0584E9E}"/>
              </a:ext>
            </a:extLst>
          </p:cNvPr>
          <p:cNvSpPr txBox="1">
            <a:spLocks/>
          </p:cNvSpPr>
          <p:nvPr/>
        </p:nvSpPr>
        <p:spPr>
          <a:xfrm>
            <a:off x="537951" y="203127"/>
            <a:ext cx="5837450"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dirty="0">
                <a:solidFill>
                  <a:srgbClr val="FF0000"/>
                </a:solidFill>
                <a:latin typeface="Calibri" panose="020F0502020204030204" pitchFamily="34" charset="0"/>
                <a:cs typeface="Calibri" panose="020F0502020204030204" pitchFamily="34" charset="0"/>
              </a:rPr>
              <a:t>Gạch ch</a:t>
            </a:r>
            <a:r>
              <a:rPr lang="en-US" sz="3200" b="0" dirty="0">
                <a:solidFill>
                  <a:srgbClr val="FF0000"/>
                </a:solidFill>
                <a:latin typeface="Calibri" panose="020F0502020204030204" pitchFamily="34" charset="0"/>
                <a:cs typeface="Calibri" panose="020F0502020204030204" pitchFamily="34" charset="0"/>
              </a:rPr>
              <a:t>â</a:t>
            </a:r>
            <a:r>
              <a:rPr lang="vi-VN" sz="3200" b="0" i="0" u="none" strike="noStrike" kern="1200" baseline="0" dirty="0">
                <a:solidFill>
                  <a:srgbClr val="FF0000"/>
                </a:solidFill>
                <a:latin typeface="Calibri" panose="020F0502020204030204" pitchFamily="34" charset="0"/>
                <a:cs typeface="Calibri" panose="020F0502020204030204" pitchFamily="34" charset="0"/>
              </a:rPr>
              <a:t>n dưới từ kh</a:t>
            </a:r>
            <a:r>
              <a:rPr lang="en-US" sz="3200" b="0" dirty="0">
                <a:solidFill>
                  <a:srgbClr val="FF0000"/>
                </a:solidFill>
                <a:latin typeface="Calibri" panose="020F0502020204030204" pitchFamily="34" charset="0"/>
                <a:cs typeface="Calibri" panose="020F0502020204030204" pitchFamily="34" charset="0"/>
              </a:rPr>
              <a:t>ó</a:t>
            </a:r>
            <a:r>
              <a:rPr lang="vi-VN" sz="3200" b="0" i="0" u="none" strike="noStrike" kern="1200" baseline="0" dirty="0">
                <a:solidFill>
                  <a:srgbClr val="FF0000"/>
                </a:solidFill>
                <a:latin typeface="Calibri" panose="020F0502020204030204" pitchFamily="34" charset="0"/>
                <a:cs typeface="Calibri" panose="020F0502020204030204" pitchFamily="34" charset="0"/>
              </a:rPr>
              <a:t> dễ viết sai.</a:t>
            </a:r>
          </a:p>
        </p:txBody>
      </p:sp>
    </p:spTree>
    <p:extLst>
      <p:ext uri="{BB962C8B-B14F-4D97-AF65-F5344CB8AC3E}">
        <p14:creationId xmlns:p14="http://schemas.microsoft.com/office/powerpoint/2010/main" val="1355474746"/>
      </p:ext>
    </p:extLst>
  </p:cSld>
  <p:clrMapOvr>
    <a:masterClrMapping/>
  </p:clrMapOvr>
  <mc:AlternateContent xmlns:mc="http://schemas.openxmlformats.org/markup-compatibility/2006" xmlns:p14="http://schemas.microsoft.com/office/powerpoint/2010/main">
    <mc:Choice Requires="p14">
      <p:transition spd="slow" p14:dur="2500" advTm="18637">
        <p14:ferris dir="l"/>
      </p:transition>
    </mc:Choice>
    <mc:Fallback xmlns="">
      <p:transition spd="slow" advTm="186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 xmlns:a16="http://schemas.microsoft.com/office/drawing/2014/main" id="{84F932AD-5A68-4595-9110-A98841B6476F}"/>
              </a:ext>
            </a:extLst>
          </p:cNvPr>
          <p:cNvSpPr/>
          <p:nvPr>
            <p:custDataLst>
              <p:tags r:id="rId2"/>
            </p:custDataLst>
          </p:nvPr>
        </p:nvSpPr>
        <p:spPr>
          <a:xfrm flipH="1">
            <a:off x="858449" y="94054"/>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 xmlns:a16="http://schemas.microsoft.com/office/drawing/2014/main" id="{9AB3B567-FA2A-4E35-8959-4AE81CDF8140}"/>
              </a:ext>
            </a:extLst>
          </p:cNvPr>
          <p:cNvSpPr/>
          <p:nvPr>
            <p:custDataLst>
              <p:tags r:id="rId3"/>
            </p:custDataLst>
          </p:nvPr>
        </p:nvSpPr>
        <p:spPr>
          <a:xfrm rot="20677348" flipH="1">
            <a:off x="1246604" y="211252"/>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 xmlns:a16="http://schemas.microsoft.com/office/drawing/2014/main" id="{645C19AC-FCD7-42EB-AAC0-7F7364E2A09D}"/>
              </a:ext>
            </a:extLst>
          </p:cNvPr>
          <p:cNvSpPr txBox="1">
            <a:spLocks/>
          </p:cNvSpPr>
          <p:nvPr/>
        </p:nvSpPr>
        <p:spPr>
          <a:xfrm>
            <a:off x="1705170" y="222042"/>
            <a:ext cx="5943600"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err="1">
                <a:solidFill>
                  <a:schemeClr val="accent5"/>
                </a:solidFill>
              </a:rPr>
              <a:t>Cùng</a:t>
            </a:r>
            <a:r>
              <a:rPr lang="en-US" sz="4000" b="1" dirty="0">
                <a:solidFill>
                  <a:schemeClr val="accent5"/>
                </a:solidFill>
              </a:rPr>
              <a:t> </a:t>
            </a:r>
            <a:r>
              <a:rPr lang="en-US" sz="4000" b="1" dirty="0" err="1">
                <a:solidFill>
                  <a:schemeClr val="accent5"/>
                </a:solidFill>
              </a:rPr>
              <a:t>luyện</a:t>
            </a:r>
            <a:r>
              <a:rPr lang="en-US" sz="4000" b="1" dirty="0">
                <a:solidFill>
                  <a:schemeClr val="accent5"/>
                </a:solidFill>
              </a:rPr>
              <a:t> </a:t>
            </a:r>
            <a:r>
              <a:rPr lang="en-US" sz="4000" b="1" dirty="0" err="1">
                <a:solidFill>
                  <a:schemeClr val="accent5"/>
                </a:solidFill>
              </a:rPr>
              <a:t>viết</a:t>
            </a:r>
            <a:r>
              <a:rPr lang="en-US" sz="4000" b="1" dirty="0">
                <a:solidFill>
                  <a:schemeClr val="accent5"/>
                </a:solidFill>
              </a:rPr>
              <a:t> </a:t>
            </a:r>
            <a:r>
              <a:rPr lang="en-US" sz="4000" b="1" dirty="0" err="1">
                <a:solidFill>
                  <a:schemeClr val="accent5"/>
                </a:solidFill>
              </a:rPr>
              <a:t>từ</a:t>
            </a:r>
            <a:r>
              <a:rPr lang="en-US" sz="4000" b="1" dirty="0">
                <a:solidFill>
                  <a:schemeClr val="accent5"/>
                </a:solidFill>
              </a:rPr>
              <a:t> </a:t>
            </a:r>
            <a:r>
              <a:rPr lang="en-US" sz="4000" b="1" dirty="0" err="1">
                <a:solidFill>
                  <a:schemeClr val="accent5"/>
                </a:solidFill>
              </a:rPr>
              <a:t>khó</a:t>
            </a:r>
            <a:r>
              <a:rPr lang="en-US" sz="4000" b="1" dirty="0">
                <a:solidFill>
                  <a:schemeClr val="accent5"/>
                </a:solidFill>
              </a:rPr>
              <a:t>:</a:t>
            </a:r>
          </a:p>
        </p:txBody>
      </p:sp>
      <p:sp>
        <p:nvSpPr>
          <p:cNvPr id="26" name="TextBox 25">
            <a:extLst>
              <a:ext uri="{FF2B5EF4-FFF2-40B4-BE49-F238E27FC236}">
                <a16:creationId xmlns="" xmlns:a16="http://schemas.microsoft.com/office/drawing/2014/main" id="{6ABEC8CE-D8F4-42BF-9649-9280C0491CEC}"/>
              </a:ext>
            </a:extLst>
          </p:cNvPr>
          <p:cNvSpPr txBox="1"/>
          <p:nvPr/>
        </p:nvSpPr>
        <p:spPr>
          <a:xfrm>
            <a:off x="-495630" y="1075426"/>
            <a:ext cx="4492336" cy="830997"/>
          </a:xfrm>
          <a:prstGeom prst="rect">
            <a:avLst/>
          </a:prstGeom>
          <a:noFill/>
        </p:spPr>
        <p:txBody>
          <a:bodyPr wrap="square" rtlCol="0">
            <a:spAutoFit/>
          </a:bodyPr>
          <a:lstStyle/>
          <a:p>
            <a:pPr algn="ctr"/>
            <a:r>
              <a:rPr lang="en-US" sz="4800" dirty="0" err="1"/>
              <a:t>kể</a:t>
            </a:r>
            <a:r>
              <a:rPr lang="en-US" sz="4800" dirty="0"/>
              <a:t> </a:t>
            </a:r>
            <a:r>
              <a:rPr lang="en-US" sz="4800" dirty="0" err="1"/>
              <a:t>chuyện</a:t>
            </a:r>
            <a:endParaRPr lang="en-US" sz="4800" dirty="0"/>
          </a:p>
        </p:txBody>
      </p:sp>
      <p:sp>
        <p:nvSpPr>
          <p:cNvPr id="7" name="TextBox 6">
            <a:extLst>
              <a:ext uri="{FF2B5EF4-FFF2-40B4-BE49-F238E27FC236}">
                <a16:creationId xmlns="" xmlns:a16="http://schemas.microsoft.com/office/drawing/2014/main" id="{491B023B-5205-4ACE-8132-25150137276B}"/>
              </a:ext>
            </a:extLst>
          </p:cNvPr>
          <p:cNvSpPr txBox="1"/>
          <p:nvPr/>
        </p:nvSpPr>
        <p:spPr>
          <a:xfrm>
            <a:off x="1019730" y="1070575"/>
            <a:ext cx="966204" cy="830997"/>
          </a:xfrm>
          <a:prstGeom prst="rect">
            <a:avLst/>
          </a:prstGeom>
          <a:noFill/>
        </p:spPr>
        <p:txBody>
          <a:bodyPr wrap="square" rtlCol="0">
            <a:spAutoFit/>
          </a:bodyPr>
          <a:lstStyle/>
          <a:p>
            <a:pPr algn="ctr"/>
            <a:r>
              <a:rPr lang="en-US" sz="4800">
                <a:solidFill>
                  <a:srgbClr val="FF0000"/>
                </a:solidFill>
              </a:rPr>
              <a:t>ch</a:t>
            </a:r>
            <a:endParaRPr lang="en-US" sz="4800" dirty="0">
              <a:solidFill>
                <a:srgbClr val="FF0000"/>
              </a:solidFill>
            </a:endParaRPr>
          </a:p>
        </p:txBody>
      </p:sp>
      <p:sp>
        <p:nvSpPr>
          <p:cNvPr id="14" name="TextBox 13">
            <a:extLst>
              <a:ext uri="{FF2B5EF4-FFF2-40B4-BE49-F238E27FC236}">
                <a16:creationId xmlns="" xmlns:a16="http://schemas.microsoft.com/office/drawing/2014/main" id="{51AFFE1A-5FB8-46DA-9440-EA97293A69ED}"/>
              </a:ext>
            </a:extLst>
          </p:cNvPr>
          <p:cNvSpPr txBox="1"/>
          <p:nvPr/>
        </p:nvSpPr>
        <p:spPr>
          <a:xfrm>
            <a:off x="3235024" y="993326"/>
            <a:ext cx="2963037" cy="923330"/>
          </a:xfrm>
          <a:prstGeom prst="rect">
            <a:avLst/>
          </a:prstGeom>
          <a:noFill/>
        </p:spPr>
        <p:txBody>
          <a:bodyPr wrap="square" rtlCol="0">
            <a:spAutoFit/>
          </a:bodyPr>
          <a:lstStyle/>
          <a:p>
            <a:pPr algn="ctr"/>
            <a:r>
              <a:rPr lang="vi-VN" sz="5400" dirty="0">
                <a:latin typeface="Calibri" panose="020F0502020204030204" pitchFamily="34" charset="0"/>
                <a:cs typeface="Calibri" panose="020F0502020204030204" pitchFamily="34" charset="0"/>
              </a:rPr>
              <a:t>ấm áp</a:t>
            </a:r>
            <a:endParaRPr lang="en-US" sz="5400" dirty="0">
              <a:solidFill>
                <a:srgbClr val="00B050"/>
              </a:solidFill>
            </a:endParaRPr>
          </a:p>
        </p:txBody>
      </p:sp>
      <p:sp>
        <p:nvSpPr>
          <p:cNvPr id="16" name="TextBox 15">
            <a:extLst>
              <a:ext uri="{FF2B5EF4-FFF2-40B4-BE49-F238E27FC236}">
                <a16:creationId xmlns="" xmlns:a16="http://schemas.microsoft.com/office/drawing/2014/main" id="{A8A1E9E3-07D7-407C-8C01-7243B5A22EC4}"/>
              </a:ext>
            </a:extLst>
          </p:cNvPr>
          <p:cNvSpPr txBox="1"/>
          <p:nvPr/>
        </p:nvSpPr>
        <p:spPr>
          <a:xfrm>
            <a:off x="5481192" y="1012026"/>
            <a:ext cx="4492336" cy="923330"/>
          </a:xfrm>
          <a:prstGeom prst="rect">
            <a:avLst/>
          </a:prstGeom>
          <a:noFill/>
        </p:spPr>
        <p:txBody>
          <a:bodyPr wrap="square" rtlCol="0">
            <a:spAutoFit/>
          </a:bodyPr>
          <a:lstStyle/>
          <a:p>
            <a:pPr algn="ctr"/>
            <a:r>
              <a:rPr lang="vi-VN" sz="5400" dirty="0">
                <a:latin typeface="Calibri" panose="020F0502020204030204" pitchFamily="34" charset="0"/>
                <a:cs typeface="Calibri" panose="020F0502020204030204" pitchFamily="34" charset="0"/>
              </a:rPr>
              <a:t>giấc ngủ</a:t>
            </a:r>
            <a:endParaRPr lang="en-US" sz="5400" dirty="0">
              <a:solidFill>
                <a:srgbClr val="00B050"/>
              </a:solidFill>
            </a:endParaRPr>
          </a:p>
        </p:txBody>
      </p:sp>
      <p:sp>
        <p:nvSpPr>
          <p:cNvPr id="17" name="TextBox 16">
            <a:extLst>
              <a:ext uri="{FF2B5EF4-FFF2-40B4-BE49-F238E27FC236}">
                <a16:creationId xmlns="" xmlns:a16="http://schemas.microsoft.com/office/drawing/2014/main" id="{1DC0DE03-3D39-4E5E-B4E1-491ACD03E8A8}"/>
              </a:ext>
            </a:extLst>
          </p:cNvPr>
          <p:cNvSpPr txBox="1"/>
          <p:nvPr/>
        </p:nvSpPr>
        <p:spPr>
          <a:xfrm>
            <a:off x="-662053" y="2502790"/>
            <a:ext cx="4492336" cy="923330"/>
          </a:xfrm>
          <a:prstGeom prst="rect">
            <a:avLst/>
          </a:prstGeom>
          <a:noFill/>
        </p:spPr>
        <p:txBody>
          <a:bodyPr wrap="square" rtlCol="0">
            <a:spAutoFit/>
          </a:bodyPr>
          <a:lstStyle/>
          <a:p>
            <a:pPr algn="ctr"/>
            <a:r>
              <a:rPr lang="vi-VN" sz="5400" dirty="0">
                <a:latin typeface="Calibri" panose="020F0502020204030204" pitchFamily="34" charset="0"/>
                <a:cs typeface="Calibri" panose="020F0502020204030204" pitchFamily="34" charset="0"/>
              </a:rPr>
              <a:t>bàn tay</a:t>
            </a:r>
            <a:endParaRPr lang="en-US" sz="5400" dirty="0">
              <a:solidFill>
                <a:srgbClr val="00B050"/>
              </a:solidFill>
            </a:endParaRPr>
          </a:p>
        </p:txBody>
      </p:sp>
      <p:sp>
        <p:nvSpPr>
          <p:cNvPr id="21" name="TextBox 20">
            <a:extLst>
              <a:ext uri="{FF2B5EF4-FFF2-40B4-BE49-F238E27FC236}">
                <a16:creationId xmlns="" xmlns:a16="http://schemas.microsoft.com/office/drawing/2014/main" id="{94A58550-AEFD-4248-BD63-ED31721280B0}"/>
              </a:ext>
            </a:extLst>
          </p:cNvPr>
          <p:cNvSpPr txBox="1"/>
          <p:nvPr/>
        </p:nvSpPr>
        <p:spPr>
          <a:xfrm>
            <a:off x="4556840" y="983093"/>
            <a:ext cx="1210680" cy="923330"/>
          </a:xfrm>
          <a:prstGeom prst="rect">
            <a:avLst/>
          </a:prstGeom>
          <a:noFill/>
        </p:spPr>
        <p:txBody>
          <a:bodyPr wrap="square" rtlCol="0">
            <a:spAutoFit/>
          </a:bodyPr>
          <a:lstStyle/>
          <a:p>
            <a:pPr algn="ctr"/>
            <a:r>
              <a:rPr lang="vi-VN" sz="5400" dirty="0">
                <a:latin typeface="Calibri" panose="020F0502020204030204" pitchFamily="34" charset="0"/>
                <a:cs typeface="Calibri" panose="020F0502020204030204" pitchFamily="34" charset="0"/>
              </a:rPr>
              <a:t> </a:t>
            </a:r>
            <a:r>
              <a:rPr lang="en-US" sz="5400" dirty="0">
                <a:solidFill>
                  <a:srgbClr val="FF0000"/>
                </a:solidFill>
                <a:latin typeface="Calibri" panose="020F0502020204030204" pitchFamily="34" charset="0"/>
                <a:cs typeface="Calibri" panose="020F0502020204030204" pitchFamily="34" charset="0"/>
              </a:rPr>
              <a:t>a</a:t>
            </a:r>
            <a:r>
              <a:rPr lang="vi-VN" sz="5400" dirty="0">
                <a:solidFill>
                  <a:srgbClr val="FF0000"/>
                </a:solidFill>
                <a:latin typeface="Calibri" panose="020F0502020204030204" pitchFamily="34" charset="0"/>
                <a:cs typeface="Calibri" panose="020F0502020204030204" pitchFamily="34" charset="0"/>
              </a:rPr>
              <a:t>p</a:t>
            </a:r>
            <a:endParaRPr lang="en-US" sz="5400" dirty="0">
              <a:solidFill>
                <a:srgbClr val="FF0000"/>
              </a:solidFill>
            </a:endParaRPr>
          </a:p>
        </p:txBody>
      </p:sp>
      <p:sp>
        <p:nvSpPr>
          <p:cNvPr id="22" name="TextBox 21">
            <a:extLst>
              <a:ext uri="{FF2B5EF4-FFF2-40B4-BE49-F238E27FC236}">
                <a16:creationId xmlns="" xmlns:a16="http://schemas.microsoft.com/office/drawing/2014/main" id="{6F86DC2A-2729-4C46-A96B-81704C6C9989}"/>
              </a:ext>
            </a:extLst>
          </p:cNvPr>
          <p:cNvSpPr txBox="1"/>
          <p:nvPr/>
        </p:nvSpPr>
        <p:spPr>
          <a:xfrm>
            <a:off x="6235752" y="1012026"/>
            <a:ext cx="1785850" cy="923330"/>
          </a:xfrm>
          <a:prstGeom prst="rect">
            <a:avLst/>
          </a:prstGeom>
          <a:noFill/>
        </p:spPr>
        <p:txBody>
          <a:bodyPr wrap="square" rtlCol="0">
            <a:spAutoFit/>
          </a:bodyPr>
          <a:lstStyle/>
          <a:p>
            <a:pPr algn="ctr"/>
            <a:r>
              <a:rPr lang="en-US" sz="5400" dirty="0" err="1">
                <a:solidFill>
                  <a:srgbClr val="FF0000"/>
                </a:solidFill>
                <a:latin typeface="Calibri" panose="020F0502020204030204" pitchFamily="34" charset="0"/>
                <a:cs typeface="Calibri" panose="020F0502020204030204" pitchFamily="34" charset="0"/>
              </a:rPr>
              <a:t>giâc</a:t>
            </a:r>
            <a:r>
              <a:rPr lang="vi-VN" sz="5400" dirty="0">
                <a:latin typeface="Calibri" panose="020F0502020204030204" pitchFamily="34" charset="0"/>
                <a:cs typeface="Calibri" panose="020F0502020204030204" pitchFamily="34" charset="0"/>
              </a:rPr>
              <a:t> </a:t>
            </a:r>
            <a:endParaRPr lang="en-US" sz="5400" dirty="0">
              <a:solidFill>
                <a:srgbClr val="00B050"/>
              </a:solidFill>
            </a:endParaRPr>
          </a:p>
        </p:txBody>
      </p:sp>
      <p:sp>
        <p:nvSpPr>
          <p:cNvPr id="23" name="TextBox 22">
            <a:extLst>
              <a:ext uri="{FF2B5EF4-FFF2-40B4-BE49-F238E27FC236}">
                <a16:creationId xmlns="" xmlns:a16="http://schemas.microsoft.com/office/drawing/2014/main" id="{5853FFB4-62CF-415F-AFFB-B8F0B66FD400}"/>
              </a:ext>
            </a:extLst>
          </p:cNvPr>
          <p:cNvSpPr txBox="1"/>
          <p:nvPr/>
        </p:nvSpPr>
        <p:spPr>
          <a:xfrm>
            <a:off x="1705170" y="2497426"/>
            <a:ext cx="1036778" cy="923330"/>
          </a:xfrm>
          <a:prstGeom prst="rect">
            <a:avLst/>
          </a:prstGeom>
          <a:noFill/>
        </p:spPr>
        <p:txBody>
          <a:bodyPr wrap="square" rtlCol="0">
            <a:spAutoFit/>
          </a:bodyPr>
          <a:lstStyle/>
          <a:p>
            <a:pPr algn="ctr"/>
            <a:r>
              <a:rPr lang="vi-VN" sz="5400" dirty="0">
                <a:solidFill>
                  <a:srgbClr val="FF0000"/>
                </a:solidFill>
                <a:latin typeface="Calibri" panose="020F0502020204030204" pitchFamily="34" charset="0"/>
                <a:cs typeface="Calibri" panose="020F0502020204030204" pitchFamily="34" charset="0"/>
              </a:rPr>
              <a:t> ay</a:t>
            </a:r>
            <a:endParaRPr lang="en-US" sz="5400" dirty="0">
              <a:solidFill>
                <a:srgbClr val="FF0000"/>
              </a:solidFill>
            </a:endParaRPr>
          </a:p>
        </p:txBody>
      </p:sp>
      <p:sp>
        <p:nvSpPr>
          <p:cNvPr id="29" name="TextBox 28">
            <a:extLst>
              <a:ext uri="{FF2B5EF4-FFF2-40B4-BE49-F238E27FC236}">
                <a16:creationId xmlns="" xmlns:a16="http://schemas.microsoft.com/office/drawing/2014/main" id="{20B5F4C9-51F5-46E8-898A-BA614E22E572}"/>
              </a:ext>
            </a:extLst>
          </p:cNvPr>
          <p:cNvSpPr txBox="1"/>
          <p:nvPr/>
        </p:nvSpPr>
        <p:spPr>
          <a:xfrm>
            <a:off x="733891" y="2505477"/>
            <a:ext cx="1039801" cy="923330"/>
          </a:xfrm>
          <a:prstGeom prst="rect">
            <a:avLst/>
          </a:prstGeom>
          <a:noFill/>
        </p:spPr>
        <p:txBody>
          <a:bodyPr wrap="square" rtlCol="0">
            <a:spAutoFit/>
          </a:bodyPr>
          <a:lstStyle/>
          <a:p>
            <a:pPr algn="ctr"/>
            <a:r>
              <a:rPr lang="en-US" sz="5400" dirty="0">
                <a:solidFill>
                  <a:srgbClr val="FF0000"/>
                </a:solidFill>
                <a:latin typeface="Calibri" panose="020F0502020204030204" pitchFamily="34" charset="0"/>
                <a:cs typeface="Calibri" panose="020F0502020204030204" pitchFamily="34" charset="0"/>
              </a:rPr>
              <a:t>a</a:t>
            </a:r>
            <a:r>
              <a:rPr lang="vi-VN" sz="5400" dirty="0">
                <a:solidFill>
                  <a:srgbClr val="FF0000"/>
                </a:solidFill>
                <a:latin typeface="Calibri" panose="020F0502020204030204" pitchFamily="34" charset="0"/>
                <a:cs typeface="Calibri" panose="020F0502020204030204" pitchFamily="34" charset="0"/>
              </a:rPr>
              <a:t>n</a:t>
            </a:r>
            <a:endParaRPr lang="en-US" sz="5400" dirty="0">
              <a:solidFill>
                <a:srgbClr val="FF0000"/>
              </a:solidFill>
            </a:endParaRPr>
          </a:p>
        </p:txBody>
      </p:sp>
      <p:sp>
        <p:nvSpPr>
          <p:cNvPr id="30" name="TextBox 29">
            <a:extLst>
              <a:ext uri="{FF2B5EF4-FFF2-40B4-BE49-F238E27FC236}">
                <a16:creationId xmlns="" xmlns:a16="http://schemas.microsoft.com/office/drawing/2014/main" id="{2F3CB08B-E2F7-4DC1-A154-7EAE809E9E1A}"/>
              </a:ext>
            </a:extLst>
          </p:cNvPr>
          <p:cNvSpPr txBox="1"/>
          <p:nvPr/>
        </p:nvSpPr>
        <p:spPr>
          <a:xfrm>
            <a:off x="3644070" y="2522411"/>
            <a:ext cx="2553991" cy="923330"/>
          </a:xfrm>
          <a:prstGeom prst="rect">
            <a:avLst/>
          </a:prstGeom>
          <a:noFill/>
        </p:spPr>
        <p:txBody>
          <a:bodyPr wrap="square" rtlCol="0">
            <a:spAutoFit/>
          </a:bodyPr>
          <a:lstStyle/>
          <a:p>
            <a:pPr algn="ctr"/>
            <a:r>
              <a:rPr lang="vi-VN" sz="5400" b="0" dirty="0">
                <a:latin typeface="Calibri" panose="020F0502020204030204" pitchFamily="34" charset="0"/>
                <a:cs typeface="Calibri" panose="020F0502020204030204" pitchFamily="34" charset="0"/>
              </a:rPr>
              <a:t>ram ráp</a:t>
            </a:r>
            <a:endParaRPr lang="en-US" sz="5400" dirty="0">
              <a:solidFill>
                <a:srgbClr val="00B050"/>
              </a:solidFill>
            </a:endParaRPr>
          </a:p>
        </p:txBody>
      </p:sp>
      <p:sp>
        <p:nvSpPr>
          <p:cNvPr id="31" name="TextBox 30">
            <a:extLst>
              <a:ext uri="{FF2B5EF4-FFF2-40B4-BE49-F238E27FC236}">
                <a16:creationId xmlns="" xmlns:a16="http://schemas.microsoft.com/office/drawing/2014/main" id="{F276EFC0-1345-4BDF-9BF3-212C25B4C1C0}"/>
              </a:ext>
            </a:extLst>
          </p:cNvPr>
          <p:cNvSpPr txBox="1"/>
          <p:nvPr/>
        </p:nvSpPr>
        <p:spPr>
          <a:xfrm>
            <a:off x="6450364" y="2575134"/>
            <a:ext cx="2553991" cy="923330"/>
          </a:xfrm>
          <a:prstGeom prst="rect">
            <a:avLst/>
          </a:prstGeom>
          <a:noFill/>
        </p:spPr>
        <p:txBody>
          <a:bodyPr wrap="square" rtlCol="0">
            <a:spAutoFit/>
          </a:bodyPr>
          <a:lstStyle/>
          <a:p>
            <a:pPr algn="ctr"/>
            <a:r>
              <a:rPr lang="en-US" sz="5400" dirty="0" err="1">
                <a:latin typeface="Calibri" panose="020F0502020204030204" pitchFamily="34" charset="0"/>
                <a:cs typeface="Calibri" panose="020F0502020204030204" pitchFamily="34" charset="0"/>
              </a:rPr>
              <a:t>xoa</a:t>
            </a:r>
            <a:endParaRPr lang="en-US" sz="5400" dirty="0"/>
          </a:p>
        </p:txBody>
      </p:sp>
      <p:sp>
        <p:nvSpPr>
          <p:cNvPr id="32" name="TextBox 31">
            <a:extLst>
              <a:ext uri="{FF2B5EF4-FFF2-40B4-BE49-F238E27FC236}">
                <a16:creationId xmlns="" xmlns:a16="http://schemas.microsoft.com/office/drawing/2014/main" id="{CB6985B4-91B0-4474-87CD-34CB3DF3E05A}"/>
              </a:ext>
            </a:extLst>
          </p:cNvPr>
          <p:cNvSpPr txBox="1"/>
          <p:nvPr/>
        </p:nvSpPr>
        <p:spPr>
          <a:xfrm>
            <a:off x="3556979" y="2522411"/>
            <a:ext cx="636118" cy="923330"/>
          </a:xfrm>
          <a:prstGeom prst="rect">
            <a:avLst/>
          </a:prstGeom>
          <a:noFill/>
        </p:spPr>
        <p:txBody>
          <a:bodyPr wrap="square" rtlCol="0">
            <a:spAutoFit/>
          </a:bodyPr>
          <a:lstStyle/>
          <a:p>
            <a:pPr algn="ctr"/>
            <a:r>
              <a:rPr lang="vi-VN" sz="5400" b="0" dirty="0">
                <a:latin typeface="Calibri" panose="020F0502020204030204" pitchFamily="34" charset="0"/>
                <a:cs typeface="Calibri" panose="020F0502020204030204" pitchFamily="34" charset="0"/>
              </a:rPr>
              <a:t> </a:t>
            </a:r>
            <a:r>
              <a:rPr lang="vi-VN" sz="5400" b="0" dirty="0">
                <a:solidFill>
                  <a:srgbClr val="FF0000"/>
                </a:solidFill>
                <a:latin typeface="Calibri" panose="020F0502020204030204" pitchFamily="34" charset="0"/>
                <a:cs typeface="Calibri" panose="020F0502020204030204" pitchFamily="34" charset="0"/>
              </a:rPr>
              <a:t>r</a:t>
            </a:r>
            <a:endParaRPr lang="en-US" sz="5400" dirty="0">
              <a:solidFill>
                <a:srgbClr val="FF0000"/>
              </a:solidFill>
            </a:endParaRPr>
          </a:p>
        </p:txBody>
      </p:sp>
      <p:sp>
        <p:nvSpPr>
          <p:cNvPr id="33" name="TextBox 32">
            <a:extLst>
              <a:ext uri="{FF2B5EF4-FFF2-40B4-BE49-F238E27FC236}">
                <a16:creationId xmlns="" xmlns:a16="http://schemas.microsoft.com/office/drawing/2014/main" id="{822F0524-36EA-4161-B962-AC8D6CB69502}"/>
              </a:ext>
            </a:extLst>
          </p:cNvPr>
          <p:cNvSpPr txBox="1"/>
          <p:nvPr/>
        </p:nvSpPr>
        <p:spPr>
          <a:xfrm>
            <a:off x="4820162" y="2522411"/>
            <a:ext cx="636118" cy="923330"/>
          </a:xfrm>
          <a:prstGeom prst="rect">
            <a:avLst/>
          </a:prstGeom>
          <a:noFill/>
        </p:spPr>
        <p:txBody>
          <a:bodyPr wrap="square" rtlCol="0">
            <a:spAutoFit/>
          </a:bodyPr>
          <a:lstStyle/>
          <a:p>
            <a:pPr algn="ctr"/>
            <a:r>
              <a:rPr lang="vi-VN" sz="5400" b="0" dirty="0">
                <a:latin typeface="Calibri" panose="020F0502020204030204" pitchFamily="34" charset="0"/>
                <a:cs typeface="Calibri" panose="020F0502020204030204" pitchFamily="34" charset="0"/>
              </a:rPr>
              <a:t> </a:t>
            </a:r>
            <a:r>
              <a:rPr lang="vi-VN" sz="5400" b="0" dirty="0">
                <a:solidFill>
                  <a:srgbClr val="FF0000"/>
                </a:solidFill>
                <a:latin typeface="Calibri" panose="020F0502020204030204" pitchFamily="34" charset="0"/>
                <a:cs typeface="Calibri" panose="020F0502020204030204" pitchFamily="34" charset="0"/>
              </a:rPr>
              <a:t>r</a:t>
            </a:r>
            <a:endParaRPr lang="en-US" sz="5400" dirty="0">
              <a:solidFill>
                <a:srgbClr val="FF0000"/>
              </a:solidFill>
            </a:endParaRPr>
          </a:p>
        </p:txBody>
      </p:sp>
      <p:sp>
        <p:nvSpPr>
          <p:cNvPr id="34" name="TextBox 33">
            <a:extLst>
              <a:ext uri="{FF2B5EF4-FFF2-40B4-BE49-F238E27FC236}">
                <a16:creationId xmlns="" xmlns:a16="http://schemas.microsoft.com/office/drawing/2014/main" id="{9E0A2736-B286-4E4B-8A2A-EACAF9C85CE7}"/>
              </a:ext>
            </a:extLst>
          </p:cNvPr>
          <p:cNvSpPr txBox="1"/>
          <p:nvPr/>
        </p:nvSpPr>
        <p:spPr>
          <a:xfrm>
            <a:off x="7043649" y="2575134"/>
            <a:ext cx="712436" cy="923330"/>
          </a:xfrm>
          <a:prstGeom prst="rect">
            <a:avLst/>
          </a:prstGeom>
          <a:noFill/>
        </p:spPr>
        <p:txBody>
          <a:bodyPr wrap="square" rtlCol="0">
            <a:spAutoFit/>
          </a:bodyPr>
          <a:lstStyle/>
          <a:p>
            <a:pPr algn="ctr"/>
            <a:r>
              <a:rPr lang="en-US" sz="5400" dirty="0">
                <a:solidFill>
                  <a:srgbClr val="FF0000"/>
                </a:solidFill>
                <a:latin typeface="Calibri" panose="020F0502020204030204" pitchFamily="34" charset="0"/>
                <a:cs typeface="Calibri" panose="020F0502020204030204" pitchFamily="34" charset="0"/>
              </a:rPr>
              <a:t>x</a:t>
            </a:r>
            <a:endParaRPr lang="en-US" sz="5400" dirty="0">
              <a:solidFill>
                <a:srgbClr val="FF0000"/>
              </a:solidFill>
            </a:endParaRPr>
          </a:p>
        </p:txBody>
      </p:sp>
      <p:sp>
        <p:nvSpPr>
          <p:cNvPr id="19" name="TextBox 18">
            <a:extLst>
              <a:ext uri="{FF2B5EF4-FFF2-40B4-BE49-F238E27FC236}">
                <a16:creationId xmlns="" xmlns:a16="http://schemas.microsoft.com/office/drawing/2014/main" id="{1BD2BB8B-9EF1-4AB0-8D10-E81DC6255149}"/>
              </a:ext>
            </a:extLst>
          </p:cNvPr>
          <p:cNvSpPr txBox="1"/>
          <p:nvPr/>
        </p:nvSpPr>
        <p:spPr>
          <a:xfrm>
            <a:off x="-348108" y="1085236"/>
            <a:ext cx="1717805" cy="830997"/>
          </a:xfrm>
          <a:prstGeom prst="rect">
            <a:avLst/>
          </a:prstGeom>
          <a:noFill/>
        </p:spPr>
        <p:txBody>
          <a:bodyPr wrap="square" rtlCol="0">
            <a:spAutoFit/>
          </a:bodyPr>
          <a:lstStyle/>
          <a:p>
            <a:pPr algn="ctr"/>
            <a:r>
              <a:rPr lang="en-US" sz="4800" dirty="0">
                <a:solidFill>
                  <a:srgbClr val="FF0000"/>
                </a:solidFill>
              </a:rPr>
              <a:t>k</a:t>
            </a:r>
          </a:p>
        </p:txBody>
      </p:sp>
      <p:sp>
        <p:nvSpPr>
          <p:cNvPr id="25" name="TextBox 24">
            <a:extLst>
              <a:ext uri="{FF2B5EF4-FFF2-40B4-BE49-F238E27FC236}">
                <a16:creationId xmlns="" xmlns:a16="http://schemas.microsoft.com/office/drawing/2014/main" id="{E2AD9322-A9F4-4A09-AA90-17E6DF7B1784}"/>
              </a:ext>
            </a:extLst>
          </p:cNvPr>
          <p:cNvSpPr txBox="1"/>
          <p:nvPr/>
        </p:nvSpPr>
        <p:spPr>
          <a:xfrm>
            <a:off x="1826402" y="1075426"/>
            <a:ext cx="966204" cy="830997"/>
          </a:xfrm>
          <a:prstGeom prst="rect">
            <a:avLst/>
          </a:prstGeom>
          <a:noFill/>
        </p:spPr>
        <p:txBody>
          <a:bodyPr wrap="square" rtlCol="0">
            <a:spAutoFit/>
          </a:bodyPr>
          <a:lstStyle/>
          <a:p>
            <a:pPr algn="ctr"/>
            <a:r>
              <a:rPr lang="en-US" sz="4800">
                <a:solidFill>
                  <a:srgbClr val="FF0000"/>
                </a:solidFill>
              </a:rPr>
              <a:t>y</a:t>
            </a:r>
            <a:endParaRPr lang="en-US" sz="4800" dirty="0">
              <a:solidFill>
                <a:srgbClr val="FF0000"/>
              </a:solidFill>
            </a:endParaRPr>
          </a:p>
        </p:txBody>
      </p:sp>
    </p:spTree>
    <p:custDataLst>
      <p:tags r:id="rId1"/>
    </p:custDataLst>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spd="slow" p14:dur="2500" advTm="140248">
        <p14:ferris dir="l"/>
      </p:transition>
    </mc:Choice>
    <mc:Fallback xmlns="">
      <p:transition spd="slow" advTm="1402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randombar(horizontal)">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randombar(horizont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randombar(horizontal)">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randombar(horizont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randombar(horizontal)">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6" grpId="0"/>
      <p:bldP spid="7" grpId="0"/>
      <p:bldP spid="14" grpId="0"/>
      <p:bldP spid="16" grpId="0"/>
      <p:bldP spid="17" grpId="0"/>
      <p:bldP spid="21" grpId="0"/>
      <p:bldP spid="22" grpId="0"/>
      <p:bldP spid="23" grpId="0"/>
      <p:bldP spid="29" grpId="0"/>
      <p:bldP spid="30" grpId="0"/>
      <p:bldP spid="31" grpId="0"/>
      <p:bldP spid="32" grpId="0"/>
      <p:bldP spid="33" grpId="0"/>
      <p:bldP spid="34" grpId="0"/>
      <p:bldP spid="1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Shape 177"/>
        <p:cNvGrpSpPr/>
        <p:nvPr/>
      </p:nvGrpSpPr>
      <p:grpSpPr>
        <a:xfrm>
          <a:off x="0" y="0"/>
          <a:ext cx="0" cy="0"/>
          <a:chOff x="0" y="0"/>
          <a:chExt cx="0" cy="0"/>
        </a:xfrm>
      </p:grpSpPr>
      <p:sp>
        <p:nvSpPr>
          <p:cNvPr id="217" name="Rectangle 216"/>
          <p:cNvSpPr/>
          <p:nvPr/>
        </p:nvSpPr>
        <p:spPr>
          <a:xfrm>
            <a:off x="334314" y="89926"/>
            <a:ext cx="1349343" cy="4189251"/>
          </a:xfrm>
          <a:prstGeom prst="rect">
            <a:avLst/>
          </a:prstGeom>
          <a:solidFill>
            <a:srgbClr val="31EBFF"/>
          </a:solidFill>
          <a:ln>
            <a:solidFill>
              <a:srgbClr val="31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0" y="12387"/>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39"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32384">
            <a:off x="128059" y="-30011"/>
            <a:ext cx="1197929" cy="1091783"/>
          </a:xfrm>
          <a:prstGeom prst="rect">
            <a:avLst/>
          </a:prstGeom>
          <a:noFill/>
          <a:ln w="9525">
            <a:noFill/>
          </a:ln>
        </p:spPr>
      </p:pic>
      <p:sp>
        <p:nvSpPr>
          <p:cNvPr id="140" name="Google Shape;5317;p41"/>
          <p:cNvSpPr txBox="1">
            <a:spLocks/>
          </p:cNvSpPr>
          <p:nvPr/>
        </p:nvSpPr>
        <p:spPr>
          <a:xfrm>
            <a:off x="3437013" y="961206"/>
            <a:ext cx="5627963" cy="641166"/>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4472C4"/>
              </a:solidFill>
              <a:effectLst>
                <a:outerShdw blurRad="50800" dist="38100" dir="5400000" algn="t" rotWithShape="0">
                  <a:prstClr val="black">
                    <a:alpha val="20000"/>
                  </a:prstClr>
                </a:outerShdw>
              </a:effectLst>
              <a:uLnTx/>
              <a:uFillTx/>
              <a:latin typeface="VNI-Avo" pitchFamily="2" charset="0"/>
              <a:ea typeface="微软雅黑" panose="020B0503020204020204" charset="-122"/>
              <a:cs typeface="+mj-cs"/>
              <a:sym typeface="Arial"/>
            </a:endParaRPr>
          </a:p>
        </p:txBody>
      </p:sp>
      <p:sp>
        <p:nvSpPr>
          <p:cNvPr id="16" name="Google Shape;5317;p41"/>
          <p:cNvSpPr txBox="1">
            <a:spLocks/>
          </p:cNvSpPr>
          <p:nvPr/>
        </p:nvSpPr>
        <p:spPr>
          <a:xfrm>
            <a:off x="2017971" y="239734"/>
            <a:ext cx="7685341" cy="854888"/>
          </a:xfrm>
          <a:prstGeom prst="rect">
            <a:avLst/>
          </a:prstGeom>
        </p:spPr>
        <p:txBody>
          <a:bodyPr spcFirstLastPara="1" wrap="square" lIns="121900" tIns="121900" rIns="121900" bIns="121900" anchor="t" anchorCtr="0">
            <a:noAutofit/>
          </a:bodyPr>
          <a:lst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vi-VN" sz="4267" b="1" i="0" u="sng" strike="noStrike" kern="1200" cap="none" spc="0" normalizeH="0" baseline="0" noProof="0" dirty="0">
                <a:ln>
                  <a:noFill/>
                </a:ln>
                <a:solidFill>
                  <a:srgbClr val="FF0000"/>
                </a:solidFill>
                <a:effectLst>
                  <a:outerShdw blurRad="50800" dist="38100" dir="5400000" algn="t" rotWithShape="0">
                    <a:prstClr val="black">
                      <a:alpha val="20000"/>
                    </a:prstClr>
                  </a:outerShdw>
                </a:effectLst>
                <a:uLnTx/>
                <a:uFillTx/>
                <a:latin typeface="+mn-lt"/>
                <a:ea typeface="微软雅黑" panose="020B0503020204020204" charset="-122"/>
                <a:cs typeface="Calibri" panose="020F0502020204030204" pitchFamily="34" charset="0"/>
                <a:sym typeface="Arial"/>
              </a:rPr>
              <a:t>Lưu ý về tư thế ngồi viết</a:t>
            </a:r>
            <a:endParaRPr kumimoji="0" lang="en-US" sz="4267" b="1" i="0" u="sng" strike="noStrike" kern="1200" cap="none" spc="0" normalizeH="0" baseline="0" noProof="0" dirty="0">
              <a:ln>
                <a:noFill/>
              </a:ln>
              <a:solidFill>
                <a:srgbClr val="FF0000"/>
              </a:solidFill>
              <a:effectLst>
                <a:outerShdw blurRad="50800" dist="38100" dir="5400000" algn="t" rotWithShape="0">
                  <a:prstClr val="black">
                    <a:alpha val="20000"/>
                  </a:prstClr>
                </a:outerShdw>
              </a:effectLst>
              <a:uLnTx/>
              <a:uFillTx/>
              <a:latin typeface="+mn-lt"/>
              <a:ea typeface="微软雅黑" panose="020B0503020204020204" charset="-122"/>
              <a:cs typeface="Calibri" panose="020F0502020204030204" pitchFamily="34" charset="0"/>
              <a:sym typeface="Arial"/>
            </a:endParaRPr>
          </a:p>
        </p:txBody>
      </p:sp>
      <p:sp>
        <p:nvSpPr>
          <p:cNvPr id="17" name="TextBox 16"/>
          <p:cNvSpPr txBox="1"/>
          <p:nvPr/>
        </p:nvSpPr>
        <p:spPr>
          <a:xfrm>
            <a:off x="528335" y="1294314"/>
            <a:ext cx="4579704" cy="1077218"/>
          </a:xfrm>
          <a:prstGeom prst="rect">
            <a:avLst/>
          </a:prstGeom>
          <a:solidFill>
            <a:schemeClr val="accent1">
              <a:lumMod val="20000"/>
              <a:lumOff val="8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1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tay</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cầm</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viết</a:t>
            </a:r>
            <a:endPar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1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tay</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giữ</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trang</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vở</a:t>
            </a:r>
            <a:endPar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endParaRPr>
          </a:p>
        </p:txBody>
      </p:sp>
      <p:sp>
        <p:nvSpPr>
          <p:cNvPr id="18" name="TextBox 17"/>
          <p:cNvSpPr txBox="1"/>
          <p:nvPr/>
        </p:nvSpPr>
        <p:spPr>
          <a:xfrm>
            <a:off x="540274" y="2582279"/>
            <a:ext cx="4649798" cy="1077218"/>
          </a:xfrm>
          <a:prstGeom prst="rect">
            <a:avLst/>
          </a:prstGeom>
          <a:solidFill>
            <a:schemeClr val="accent5">
              <a:lumMod val="20000"/>
              <a:lumOff val="8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Thẳng lưng</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Chân đặt đúng vị trí</a:t>
            </a:r>
          </a:p>
        </p:txBody>
      </p:sp>
      <p:sp>
        <p:nvSpPr>
          <p:cNvPr id="19" name="Rectangle 18"/>
          <p:cNvSpPr/>
          <p:nvPr/>
        </p:nvSpPr>
        <p:spPr>
          <a:xfrm>
            <a:off x="540274" y="3882221"/>
            <a:ext cx="4610830" cy="1136069"/>
          </a:xfrm>
          <a:prstGeom prst="rect">
            <a:avLst/>
          </a:prstGeom>
          <a:solidFill>
            <a:schemeClr val="tx2"/>
          </a:solidFill>
          <a:ln w="12700" cap="flat" cmpd="sng" algn="ctr">
            <a:noFill/>
            <a:prstDash val="solid"/>
            <a:miter lim="800000"/>
          </a:ln>
          <a:effectLst/>
        </p:spPr>
        <p:txBody>
          <a:bodyPr rtlCol="0" anchor="ct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Khoảng</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cách</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từ</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mắt</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đến</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a:t>
            </a:r>
            <a:r>
              <a:rPr kumimoji="0" lang="en-US" sz="3200" b="0" i="0" u="none" strike="noStrike" kern="0" cap="none" spc="0" normalizeH="0" baseline="0" noProof="0" dirty="0" err="1">
                <a:ln>
                  <a:noFill/>
                </a:ln>
                <a:solidFill>
                  <a:srgbClr val="002060"/>
                </a:solidFill>
                <a:effectLst/>
                <a:uLnTx/>
                <a:uFillTx/>
                <a:latin typeface="+mn-lt"/>
                <a:ea typeface="Cambria" panose="02040503050406030204" pitchFamily="18" charset="0"/>
                <a:cs typeface="Calibri" panose="020F0502020204030204" pitchFamily="34" charset="0"/>
                <a:sym typeface="Arial"/>
              </a:rPr>
              <a:t>vở</a:t>
            </a:r>
            <a:r>
              <a:rPr kumimoji="0" lang="en-US" sz="3200" b="0" i="0" u="none" strike="noStrike" kern="0" cap="none" spc="0" normalizeH="0" baseline="0" noProof="0" dirty="0">
                <a:ln>
                  <a:noFill/>
                </a:ln>
                <a:solidFill>
                  <a:srgbClr val="002060"/>
                </a:solidFill>
                <a:effectLst/>
                <a:uLnTx/>
                <a:uFillTx/>
                <a:latin typeface="+mn-lt"/>
                <a:ea typeface="Cambria" panose="02040503050406030204" pitchFamily="18" charset="0"/>
                <a:cs typeface="Calibri" panose="020F0502020204030204" pitchFamily="34" charset="0"/>
                <a:sym typeface="Arial"/>
              </a:rPr>
              <a:t> 25 – 30cm</a:t>
            </a:r>
          </a:p>
        </p:txBody>
      </p:sp>
      <p:pic>
        <p:nvPicPr>
          <p:cNvPr id="2" name="Picture 1"/>
          <p:cNvPicPr>
            <a:picLocks noChangeAspect="1"/>
          </p:cNvPicPr>
          <p:nvPr/>
        </p:nvPicPr>
        <p:blipFill>
          <a:blip r:embed="rId5"/>
          <a:stretch>
            <a:fillRect/>
          </a:stretch>
        </p:blipFill>
        <p:spPr>
          <a:xfrm>
            <a:off x="5531383" y="1267817"/>
            <a:ext cx="3310274" cy="3706142"/>
          </a:xfrm>
          <a:prstGeom prst="rect">
            <a:avLst/>
          </a:prstGeom>
        </p:spPr>
      </p:pic>
    </p:spTree>
    <p:custDataLst>
      <p:tags r:id="rId1"/>
    </p:custDataLst>
    <p:extLst>
      <p:ext uri="{BB962C8B-B14F-4D97-AF65-F5344CB8AC3E}">
        <p14:creationId xmlns:p14="http://schemas.microsoft.com/office/powerpoint/2010/main" val="1224877101"/>
      </p:ext>
    </p:extLst>
  </p:cSld>
  <p:clrMapOvr>
    <a:masterClrMapping/>
  </p:clrMapOvr>
  <mc:AlternateContent xmlns:mc="http://schemas.openxmlformats.org/markup-compatibility/2006" xmlns:p14="http://schemas.microsoft.com/office/powerpoint/2010/main">
    <mc:Choice Requires="p14">
      <p:transition spd="slow" p14:dur="2000" advTm="28872"/>
    </mc:Choice>
    <mc:Fallback xmlns="">
      <p:transition spd="slow" advTm="28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9"/>
                                        </p:tgtEl>
                                        <p:attrNameLst>
                                          <p:attrName>r</p:attrName>
                                        </p:attrNameLst>
                                      </p:cBhvr>
                                    </p:animRot>
                                    <p:animRot by="-240000">
                                      <p:cBhvr>
                                        <p:cTn id="7" dur="200" fill="hold">
                                          <p:stCondLst>
                                            <p:cond delay="200"/>
                                          </p:stCondLst>
                                        </p:cTn>
                                        <p:tgtEl>
                                          <p:spTgt spid="139"/>
                                        </p:tgtEl>
                                        <p:attrNameLst>
                                          <p:attrName>r</p:attrName>
                                        </p:attrNameLst>
                                      </p:cBhvr>
                                    </p:animRot>
                                    <p:animRot by="240000">
                                      <p:cBhvr>
                                        <p:cTn id="8" dur="200" fill="hold">
                                          <p:stCondLst>
                                            <p:cond delay="400"/>
                                          </p:stCondLst>
                                        </p:cTn>
                                        <p:tgtEl>
                                          <p:spTgt spid="139"/>
                                        </p:tgtEl>
                                        <p:attrNameLst>
                                          <p:attrName>r</p:attrName>
                                        </p:attrNameLst>
                                      </p:cBhvr>
                                    </p:animRot>
                                    <p:animRot by="-240000">
                                      <p:cBhvr>
                                        <p:cTn id="9" dur="200" fill="hold">
                                          <p:stCondLst>
                                            <p:cond delay="600"/>
                                          </p:stCondLst>
                                        </p:cTn>
                                        <p:tgtEl>
                                          <p:spTgt spid="139"/>
                                        </p:tgtEl>
                                        <p:attrNameLst>
                                          <p:attrName>r</p:attrName>
                                        </p:attrNameLst>
                                      </p:cBhvr>
                                    </p:animRot>
                                    <p:animRot by="120000">
                                      <p:cBhvr>
                                        <p:cTn id="10" dur="200" fill="hold">
                                          <p:stCondLst>
                                            <p:cond delay="800"/>
                                          </p:stCondLst>
                                        </p:cTn>
                                        <p:tgtEl>
                                          <p:spTgt spid="1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TIMING" val="|40.7|1|1|12.7|2|4|16.2"/>
</p:tagLst>
</file>

<file path=ppt/tags/tag13.xml><?xml version="1.0" encoding="utf-8"?>
<p:tagLst xmlns:a="http://schemas.openxmlformats.org/drawingml/2006/main" xmlns:r="http://schemas.openxmlformats.org/officeDocument/2006/relationships" xmlns:p="http://schemas.openxmlformats.org/presentationml/2006/main">
  <p:tag name="TIMING" val="|18|5.4|8.5|6.8|4.9|7.7|4.1|3.3|17.2|4.7|7|4.7|6.1|1|1.8|3.7"/>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TIMING" val="|7.4|4.1|3.9"/>
</p:tagLst>
</file>

<file path=ppt/tags/tag17.xml><?xml version="1.0" encoding="utf-8"?>
<p:tagLst xmlns:a="http://schemas.openxmlformats.org/drawingml/2006/main" xmlns:r="http://schemas.openxmlformats.org/officeDocument/2006/relationships" xmlns:p="http://schemas.openxmlformats.org/presentationml/2006/main">
  <p:tag name="TIMING" val="|22.5|8.5|8.9|8.9|3.4|14.4"/>
</p:tagLst>
</file>

<file path=ppt/tags/tag18.xml><?xml version="1.0" encoding="utf-8"?>
<p:tagLst xmlns:a="http://schemas.openxmlformats.org/drawingml/2006/main" xmlns:r="http://schemas.openxmlformats.org/officeDocument/2006/relationships" xmlns:p="http://schemas.openxmlformats.org/presentationml/2006/main">
  <p:tag name="TIMING" val="|7"/>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5.xml><?xml version="1.0" encoding="utf-8"?>
<p:tagLst xmlns:a="http://schemas.openxmlformats.org/drawingml/2006/main" xmlns:r="http://schemas.openxmlformats.org/officeDocument/2006/relationships" xmlns:p="http://schemas.openxmlformats.org/presentationml/2006/main">
  <p:tag name="TIMING" val="|10.5|11.9"/>
</p:tagLst>
</file>

<file path=ppt/tags/tag26.xml><?xml version="1.0" encoding="utf-8"?>
<p:tagLst xmlns:a="http://schemas.openxmlformats.org/drawingml/2006/main" xmlns:r="http://schemas.openxmlformats.org/officeDocument/2006/relationships" xmlns:p="http://schemas.openxmlformats.org/presentationml/2006/main">
  <p:tag name="TIMING" val="|6.8|1.6|1.6|1.4|7.7|1.9|2.1|1.8"/>
</p:tagLst>
</file>

<file path=ppt/tags/tag2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3.xml><?xml version="1.0" encoding="utf-8"?>
<p:tagLst xmlns:a="http://schemas.openxmlformats.org/drawingml/2006/main" xmlns:r="http://schemas.openxmlformats.org/officeDocument/2006/relationships" xmlns:p="http://schemas.openxmlformats.org/presentationml/2006/main">
  <p:tag name="TIMING" val="|14.6|2.9|3.4|15.6"/>
</p:tagLst>
</file>

<file path=ppt/tags/tag34.xml><?xml version="1.0" encoding="utf-8"?>
<p:tagLst xmlns:a="http://schemas.openxmlformats.org/drawingml/2006/main" xmlns:r="http://schemas.openxmlformats.org/officeDocument/2006/relationships" xmlns:p="http://schemas.openxmlformats.org/presentationml/2006/main">
  <p:tag name="TIMING" val="|9.3|3.9|3|15.1"/>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TIMING" val="|19.3"/>
</p:tagLst>
</file>

<file path=ppt/tags/tag9.xml><?xml version="1.0" encoding="utf-8"?>
<p:tagLst xmlns:a="http://schemas.openxmlformats.org/drawingml/2006/main" xmlns:r="http://schemas.openxmlformats.org/officeDocument/2006/relationships" xmlns:p="http://schemas.openxmlformats.org/presentationml/2006/main">
  <p:tag name="TIMING" val="|42.5"/>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4047</TotalTime>
  <Words>999</Words>
  <Application>Microsoft Office PowerPoint</Application>
  <PresentationFormat>On-screen Show (16:9)</PresentationFormat>
  <Paragraphs>216</Paragraphs>
  <Slides>20</Slides>
  <Notes>5</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20</vt:i4>
      </vt:variant>
    </vt:vector>
  </HeadingPairs>
  <TitlesOfParts>
    <vt:vector size="42" baseType="lpstr">
      <vt:lpstr>Arial</vt:lpstr>
      <vt:lpstr>Denk One</vt:lpstr>
      <vt:lpstr>黑体</vt:lpstr>
      <vt:lpstr>Calibri</vt:lpstr>
      <vt:lpstr>Times New Roman</vt:lpstr>
      <vt:lpstr>宋体</vt:lpstr>
      <vt:lpstr>Verdana</vt:lpstr>
      <vt:lpstr>Cambria</vt:lpstr>
      <vt:lpstr>Barlow</vt:lpstr>
      <vt:lpstr>Coiny</vt:lpstr>
      <vt:lpstr>微软雅黑</vt:lpstr>
      <vt:lpstr>Barlow Semi Condensed</vt:lpstr>
      <vt:lpstr>VNI-Avo</vt:lpstr>
      <vt:lpstr>Patrick Hand</vt:lpstr>
      <vt:lpstr>Gloria Hallelujah</vt:lpstr>
      <vt:lpstr>华文中宋</vt:lpstr>
      <vt:lpstr>Barlow Semi Condensed Light</vt:lpstr>
      <vt:lpstr>TRSON_TV1</vt:lpstr>
      <vt:lpstr>https://www.freeppt7.com</vt:lpstr>
      <vt:lpstr>Office 主题</vt:lpstr>
      <vt:lpstr>1_Language School Newsletter By Slidesgo</vt:lpstr>
      <vt:lpstr>2_Language School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dc:creator>Admin</dc:creator>
  <cp:lastModifiedBy>Dell</cp:lastModifiedBy>
  <cp:revision>289</cp:revision>
  <dcterms:modified xsi:type="dcterms:W3CDTF">2021-11-09T14:15:34Z</dcterms:modified>
</cp:coreProperties>
</file>